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60" r:id="rId3"/>
    <p:sldId id="259" r:id="rId4"/>
    <p:sldId id="257" r:id="rId5"/>
    <p:sldId id="261" r:id="rId6"/>
    <p:sldId id="258" r:id="rId7"/>
    <p:sldId id="263" r:id="rId8"/>
    <p:sldId id="264" r:id="rId9"/>
    <p:sldId id="265" r:id="rId10"/>
    <p:sldId id="701" r:id="rId11"/>
    <p:sldId id="702" r:id="rId12"/>
    <p:sldId id="703" r:id="rId13"/>
    <p:sldId id="704" r:id="rId14"/>
    <p:sldId id="705" r:id="rId15"/>
    <p:sldId id="706" r:id="rId16"/>
    <p:sldId id="713" r:id="rId17"/>
    <p:sldId id="712" r:id="rId18"/>
    <p:sldId id="716" r:id="rId19"/>
    <p:sldId id="673" r:id="rId20"/>
    <p:sldId id="707" r:id="rId21"/>
    <p:sldId id="674" r:id="rId22"/>
    <p:sldId id="711" r:id="rId23"/>
    <p:sldId id="708" r:id="rId24"/>
    <p:sldId id="709" r:id="rId25"/>
    <p:sldId id="710" r:id="rId26"/>
    <p:sldId id="715" r:id="rId27"/>
    <p:sldId id="714" r:id="rId28"/>
    <p:sldId id="262" r:id="rId29"/>
    <p:sldId id="717" r:id="rId30"/>
    <p:sldId id="718" r:id="rId31"/>
    <p:sldId id="724" r:id="rId32"/>
    <p:sldId id="719" r:id="rId33"/>
    <p:sldId id="720" r:id="rId34"/>
    <p:sldId id="721" r:id="rId35"/>
    <p:sldId id="722" r:id="rId36"/>
    <p:sldId id="723" r:id="rId37"/>
    <p:sldId id="725" r:id="rId38"/>
    <p:sldId id="726" r:id="rId39"/>
    <p:sldId id="727" r:id="rId40"/>
    <p:sldId id="728" r:id="rId41"/>
    <p:sldId id="729" r:id="rId42"/>
    <p:sldId id="730" r:id="rId43"/>
    <p:sldId id="731" r:id="rId44"/>
    <p:sldId id="732" r:id="rId45"/>
    <p:sldId id="733" r:id="rId46"/>
    <p:sldId id="734" r:id="rId47"/>
    <p:sldId id="735" r:id="rId48"/>
    <p:sldId id="736" r:id="rId49"/>
    <p:sldId id="737" r:id="rId50"/>
    <p:sldId id="738" r:id="rId51"/>
    <p:sldId id="739" r:id="rId52"/>
    <p:sldId id="740" r:id="rId53"/>
    <p:sldId id="741" r:id="rId5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027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4:5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121 860 15843 0 0,'-12'-13'1467'0'0,"-36"-32"454"0"0,44 41-1902 0 0,0 1-1 0 0,-1 0 0 0 0,1 0 1 0 0,-1 0-1 0 0,0 1 0 0 0,0-1 1 0 0,0 1-1 0 0,0 0 0 0 0,-7-1 1 0 0,12 3-30 0 0,-1 0 0 0 0,1-1 0 0 0,0 1 0 0 0,0 0 0 0 0,0 0 0 0 0,0 0 0 0 0,-1 0 0 0 0,1 0 0 0 0,0 0 0 0 0,0 0 0 0 0,0 0 0 0 0,0 0 0 0 0,-1 0 0 0 0,1 0 0 0 0,0 0 0 0 0,0 0 0 0 0,0 0 0 0 0,-1 0 0 0 0,1 0 0 0 0,0 0 0 0 0,0 1 0 0 0,0-1 0 0 0,0 0 0 0 0,0 0 0 0 0,-1 0 0 0 0,1 0 0 0 0,0 0 0 0 0,0 0 0 0 0,0 0 0 0 0,0 0 0 0 0,0 1 0 0 0,0-1-1 0 0,-1 0 1 0 0,1 0 0 0 0,0 0 0 0 0,0 0 0 0 0,0 1 0 0 0,0-1 0 0 0,0 0 0 0 0,0 0 0 0 0,0 0 0 0 0,0 0 0 0 0,0 1 0 0 0,0-1 0 0 0,0 0 0 0 0,4 11-237 0 0,12 13 109 0 0,-15-22 119 0 0,14 15-9 0 0,0 0 0 0 0,1-1 0 0 0,0-1 0 0 0,1-1 0 0 0,29 19 0 0 0,0-4-14 0 0,55 26-1 0 0,-64-39 22 0 0,0-1 0 0 0,1-2 1 0 0,0-1-1 0 0,1-3 0 0 0,0 0 0 0 0,0-3 1 0 0,1-1-1 0 0,0-2 0 0 0,0-2 0 0 0,0-2 0 0 0,67-9 1 0 0,-56 1 76 0 0,0-1 1 0 0,-1-3-1 0 0,0-3 1 0 0,-1-1-1 0 0,-1-3 1 0 0,-1-1 0 0 0,-1-3-1 0 0,68-46 1 0 0,-55 30 155 0 0,-2-3 0 0 0,59-57 0 0 0,-101 86-146 0 0,-1-1 0 0 0,-1 0 0 0 0,0-1 0 0 0,-1-1-1 0 0,0 0 1 0 0,-2 0 0 0 0,0-1 0 0 0,-1 0 0 0 0,0-1-1 0 0,-2 0 1 0 0,0-1 0 0 0,5-26 0 0 0,-11 36-24 0 0,0-1 1 0 0,0 0-1 0 0,-1 0 1 0 0,-1 0-1 0 0,0 0 1 0 0,0 1 0 0 0,-1-1-1 0 0,0 0 1 0 0,-1 1-1 0 0,-4-11 1 0 0,1 6-28 0 0,-1 0 1 0 0,-1 1 0 0 0,0-1 0 0 0,-1 2 0 0 0,0-1 0 0 0,-14-13 0 0 0,6 8-54 0 0,-1 1 0 0 0,-1 1 0 0 0,0 1 0 0 0,-2 1 0 0 0,1 1 0 0 0,-2 0 0 0 0,0 2 1 0 0,-36-16-1 0 0,19 15 19 0 0,-1 1 1 0 0,0 1-1 0 0,0 3 1 0 0,-1 1 0 0 0,0 2-1 0 0,0 2 1 0 0,-69 3-1 0 0,58 4-1 0 0,1 2-1 0 0,1 2 0 0 0,-1 2 0 0 0,1 3 0 0 0,-86 34 0 0 0,116-38-251 0 0,0 0 0 0 0,0 1 1 0 0,1 2-1 0 0,0 0 0 0 0,1 1 0 0 0,0 0 0 0 0,1 2 1 0 0,1 0-1 0 0,0 1 0 0 0,-14 19 0 0 0,18-18-1110 0 0,0 1 0 0 0,1 0 0 0 0,0 1 0 0 0,2 0 0 0 0,0 1 1 0 0,-8 29-1 0 0,10-25 240 0 0,0 0-1919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2 7122 0 0,'0'0'72'0'0,"0"0"0"0"0,0 1 1 0 0,0-1-1 0 0,0 0 0 0 0,0 0 1 0 0,0 0-1 0 0,0 0 0 0 0,0 0 1 0 0,0 0-1 0 0,1 0 0 0 0,-1 0 1 0 0,0 0-1 0 0,0 0 0 0 0,0 0 1 0 0,0 1-1 0 0,0-1 0 0 0,0 0 1 0 0,0 0-1 0 0,0 0 0 0 0,0 0 1 0 0,1 0-1 0 0,-1 0 1 0 0,0 0-1 0 0,0 0 0 0 0,0 0 1 0 0,0 0-1 0 0,0 0 0 0 0,0 0 1 0 0,0 0-1 0 0,0 0 0 0 0,1 0 1 0 0,-1 0-1 0 0,0 0 0 0 0,0 0 1 0 0,0 0-1 0 0,0 0 0 0 0,0 0 1 0 0,0 0-1 0 0,0 0 0 0 0,0 0 1 0 0,1-1-1 0 0,-1 1 1 0 0,0 0-1 0 0,0 0 0 0 0,0 0 1 0 0,0 0-1 0 0,0 0 0 0 0,0 0 1 0 0,0 0-1 0 0,0 0 0 0 0,0 0 1 0 0,0 0-1 0 0,0 0 0 0 0,0-1 1 0 0,0 1-1 0 0,0 0 0 0 0,0 0 1 0 0,0 0-1 0 0,1 0 0 0 0,-1 0 1 0 0,0 0-1 0 0,0 0 0 0 0,0 0 1 0 0,0-1-1 0 0,0 1 1 0 0,0 0-1 0 0,0 0 0 0 0,-1 0 1 0 0,12 12 709 0 0,8 16-1251 0 0,-15-21 448 0 0,-1 0 0 0 0,1 0 0 0 0,-1 1 0 0 0,-1-1 0 0 0,1 1 0 0 0,-1-1 0 0 0,-1 1-1 0 0,1 0 1 0 0,-1 0 0 0 0,-1 0 0 0 0,1 0 0 0 0,-1 0 0 0 0,-1 0 0 0 0,-1 8 0 0 0,0-5 3 0 0,-1 0 1 0 0,0-1-1 0 0,-1 0 0 0 0,0 0 0 0 0,-1 0 0 0 0,0 0 0 0 0,-1-1 0 0 0,0 1 0 0 0,-8 9 1 0 0,-12 10 105 0 0,-2-1 0 0 0,0-1 0 0 0,-2-2 0 0 0,-50 33 0 0 0,-408 239-808 0 0,287-182-5540 0 0,165-94 3332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687 367 6497 0 0,'-24'-20'1217'0'0,"2"-1"-1"0"0,-35-43 1 0 0,36 39-985 0 0,-44-42 0 0 0,55 60-73 0 0,1-1 0 0 0,-1 1 0 0 0,-1 1 1 0 0,1 0-1 0 0,-1 0 0 0 0,0 1 0 0 0,0 0 1 0 0,-21-5-1 0 0,18 7 41 0 0,0 1 1 0 0,0 0-1 0 0,0 0 0 0 0,-1 2 1 0 0,1 0-1 0 0,0 0 0 0 0,-1 1 1 0 0,1 1-1 0 0,0 1 0 0 0,0 0 1 0 0,0 0-1 0 0,0 2 1 0 0,1 0-1 0 0,-1 0 0 0 0,1 1 1 0 0,-22 14-1 0 0,25-13-201 0 0,1-1 0 0 0,0 2-1 0 0,0 0 1 0 0,1 0 0 0 0,0 0 0 0 0,0 1 0 0 0,1 0-1 0 0,0 0 1 0 0,0 1 0 0 0,1 0 0 0 0,1 0-1 0 0,0 1 1 0 0,0 0 0 0 0,1-1 0 0 0,0 2 0 0 0,1-1-1 0 0,0 0 1 0 0,1 1 0 0 0,0-1 0 0 0,1 1 0 0 0,0 12-1 0 0,2-8-139 0 0,1-1-1 0 0,0 1 0 0 0,1-1 0 0 0,1 1 0 0 0,1-1 1 0 0,0 0-1 0 0,1-1 0 0 0,0 1 0 0 0,1-1 0 0 0,1-1 1 0 0,0 1-1 0 0,1-1 0 0 0,16 18 0 0 0,-5-8-299 0 0,0-2-1 0 0,2 0 1 0 0,0-1-1 0 0,1-1 1 0 0,1-1-1 0 0,33 17 1 0 0,-38-24 157 0 0,0-2 1 0 0,1-1-1 0 0,0 0 1 0 0,1-2 0 0 0,-1 0-1 0 0,1-1 1 0 0,1-1-1 0 0,-1-1 1 0 0,0-1 0 0 0,40-1-1 0 0,-48-2 362 0 0,0 0 0 0 0,0-1 0 0 0,0 0 0 0 0,-1-1 0 0 0,1 0 0 0 0,-1-1 1 0 0,0 0-1 0 0,0-1 0 0 0,0 0 0 0 0,0-1 0 0 0,-1-1 0 0 0,0 0 0 0 0,-1 0 0 0 0,1-1 0 0 0,-1 0 0 0 0,-1-1 0 0 0,0 0 0 0 0,0-1 0 0 0,8-10 0 0 0,-7 4 63 0 0,0 0-1 0 0,-2-1 0 0 0,0 0 1 0 0,0 0-1 0 0,-2-1 0 0 0,0 0 1 0 0,-1 0-1 0 0,-1-1 1 0 0,-1 1-1 0 0,0-1 0 0 0,-1 0 1 0 0,-1 1-1 0 0,-1-1 0 0 0,-1 0 1 0 0,0 0-1 0 0,-2 0 1 0 0,0 1-1 0 0,-7-22 0 0 0,4 17-15 0 0,-2 1-1 0 0,-1 0 1 0 0,0 0-1 0 0,-2 1 1 0 0,0 0-1 0 0,-2 0 1 0 0,0 2-1 0 0,-1 0 1 0 0,-1 0-1 0 0,-1 1 1 0 0,0 1-1 0 0,-1 1 1 0 0,-1 0-1 0 0,-22-14 1 0 0,33 25-234 0 0,0 1 0 0 0,0 1 1 0 0,0-1-1 0 0,-1 1 0 0 0,1 0 1 0 0,-1 1-1 0 0,0 0 0 0 0,0 0 1 0 0,1 1-1 0 0,-1-1 0 0 0,-1 2 1 0 0,1-1-1 0 0,0 1 0 0 0,0 1 1 0 0,0-1-1 0 0,0 1 0 0 0,-15 4 1 0 0,7 0-576 0 0,0 1 0 0 0,0 1 0 0 0,1 0 1 0 0,-1 0-1 0 0,2 2 0 0 0,-1 0 1 0 0,-21 18-1 0 0,-1 5-2615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196 354 11851 0 0,'38'28'4061'0'0,"-25"-20"-3749"0"0,0-2 0 0 0,1 0 0 0 0,16 5-1 0 0,92 17-752 0 0,-17-10 68 0 0,202 6-1 0 0,-243-24 261 0 0,-1-3 0 0 0,0-2 0 0 0,0-3 0 0 0,95-26 0 0 0,-132 27 125 0 0,0-2 1 0 0,0-1-1 0 0,40-21 0 0 0,-59 27 1 0 0,0 0 0 0 0,-1 0 1 0 0,1-1-1 0 0,-1 1 0 0 0,0-1 0 0 0,0-1 0 0 0,0 1 0 0 0,-1-1 0 0 0,0 0 0 0 0,0 0 1 0 0,-1-1-1 0 0,1 0 0 0 0,-1 1 0 0 0,-1-1 0 0 0,1-1 0 0 0,-1 1 0 0 0,3-11 0 0 0,-6 13-7 0 0,1 0 0 0 0,-1 1-1 0 0,1-1 1 0 0,-1 0 0 0 0,-1 1-1 0 0,1-1 1 0 0,-1 0 0 0 0,0 1-1 0 0,0-1 1 0 0,0 0 0 0 0,0 1-1 0 0,-1 0 1 0 0,-2-6 0 0 0,0 2 6 0 0,-1 1 1 0 0,0 0 0 0 0,0 0-1 0 0,0 0 1 0 0,-1 1 0 0 0,-11-11 0 0 0,2 5 50 0 0,0 1 1 0 0,0 0 0 0 0,-2 1 0 0 0,1 0-1 0 0,-34-12 1 0 0,15 9 42 0 0,-1 2 0 0 0,1 2-1 0 0,-2 1 1 0 0,1 2 0 0 0,-1 2 0 0 0,-46-1-1 0 0,36 6 73 0 0,0 2 0 0 0,1 2 0 0 0,-1 3 0 0 0,-64 17 0 0 0,47-5-495 0 0,1 3 1 0 0,-94 47-1 0 0,76-26-2074 0 0,-97 71 0 0 0,154-98 978 0 0,0 2 0 0 0,2 0 0 0 0,0 2 1 0 0,-27 34-1 0 0,28-28-1318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276 386 11258 0 0,'-4'5'744'0'0,"0"-1"-1"0"0,1 1 1 0 0,-1 0-1 0 0,1 0 1 0 0,0 0-1 0 0,0 1 1 0 0,-4 9-1 0 0,5-8-612 0 0,0 0 0 0 0,0 0-1 0 0,0 0 1 0 0,1 0-1 0 0,0 1 1 0 0,0 9 0 0 0,1-12-164 0 0,0 1 0 0 0,1-1 0 0 0,-1 0-1 0 0,1 0 1 0 0,0 0 0 0 0,0 0 0 0 0,1 0 0 0 0,0 0 0 0 0,0 0 0 0 0,0 0 0 0 0,0 0 0 0 0,1-1 0 0 0,-1 1 0 0 0,1-1 0 0 0,0 0 0 0 0,1 0-1 0 0,-1 0 1 0 0,1 0 0 0 0,-1 0 0 0 0,1-1 0 0 0,5 4 0 0 0,-5-5 34 0 0,0-1 1 0 0,0 1-1 0 0,0-1 0 0 0,1 0 1 0 0,-1 0-1 0 0,0-1 0 0 0,0 1 1 0 0,1-1-1 0 0,-1 0 0 0 0,0 0 1 0 0,1 0-1 0 0,-1 0 0 0 0,0-1 0 0 0,0 0 1 0 0,1 0-1 0 0,-1 0 0 0 0,0 0 1 0 0,0-1-1 0 0,0 1 0 0 0,3-3 1 0 0,13-6 105 0 0,0-1 0 0 0,26-18 0 0 0,-43 26-109 0 0,47-27-42 0 0,92-42 0 0 0,-61 34-318 0 0,-81 38 364 0 0,0-1-1 0 0,1 1 0 0 0,-1 0 0 0 0,0 0 0 0 0,1 0 0 0 0,-1-1 1 0 0,0 1-1 0 0,0 0 0 0 0,1 0 0 0 0,-1-1 0 0 0,0 1 1 0 0,0 0-1 0 0,1-1 0 0 0,-1 1 0 0 0,0 0 0 0 0,0-1 1 0 0,0 1-1 0 0,0 0 0 0 0,1-1 0 0 0,-1 1 0 0 0,0 0 0 0 0,0-1 1 0 0,0 1-1 0 0,0 0 0 0 0,0-1 0 0 0,0 1 0 0 0,0-1 1 0 0,0 1-1 0 0,0 0 0 0 0,0-1 0 0 0,-1 0 0 0 0,-7-14 70 0 0,-23-17 47 0 0,23 24-121 0 0,-62-54 172 0 0,-2 3 0 0 0,-95-59 0 0 0,133 94-219 0 0,18 14-239 0 0,0 0 0 0 0,0 1 0 0 0,-1 1 1 0 0,0 0-1 0 0,-1 1 0 0 0,1 1 1 0 0,-22-4-1 0 0,28 7-470 0 0,-1 2 1 0 0,0-1 0 0 0,0 2-1 0 0,1-1 1 0 0,-1 2-1 0 0,0-1 1 0 0,0 2-1 0 0,1-1 1 0 0,-1 2 0 0 0,1 0-1 0 0,-1 0 1 0 0,-14 7-1 0 0,-5 5-2617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9274 0 0,'7'31'2581'0'0,"15"39"-1"0"0,-8-32-1740 0 0,39 70 1 0 0,-25-62-972 0 0,3-1-1 0 0,67 78 1 0 0,-86-111 136 0 0,1 1 0 0 0,0-2 0 0 0,1 0 1 0 0,0 0-1 0 0,0-1 0 0 0,2-1 0 0 0,-1-1 0 0 0,1 0 0 0 0,0-1 0 0 0,0 0 1 0 0,1-2-1 0 0,0 0 0 0 0,0-1 0 0 0,0 0 0 0 0,1-1 0 0 0,-1-1 0 0 0,1-1 1 0 0,0-1-1 0 0,-1 0 0 0 0,29-5 0 0 0,-23 2 28 0 0,-1-2 0 0 0,1 0-1 0 0,-1-2 1 0 0,0 0 0 0 0,-1-2 0 0 0,0 0-1 0 0,0-1 1 0 0,-1-2 0 0 0,0 0 0 0 0,-1 0-1 0 0,-1-2 1 0 0,0-1 0 0 0,0 0 0 0 0,-2-1-1 0 0,19-22 1 0 0,-18 17-19 0 0,-2 0 0 0 0,0-1 0 0 0,-1 0 0 0 0,-1-1 0 0 0,-1-1 0 0 0,12-32 0 0 0,-22 48 73 0 0,1 0-1 0 0,-1 0 1 0 0,0 0 0 0 0,-1 0-1 0 0,0 0 1 0 0,0 0 0 0 0,-1 0-1 0 0,0 0 1 0 0,0 0 0 0 0,-1 0-1 0 0,0 0 1 0 0,-1 0 0 0 0,0 0-1 0 0,0 0 1 0 0,0 0 0 0 0,-1 1-1 0 0,0-1 1 0 0,-1 1 0 0 0,1 0-1 0 0,-1 0 1 0 0,-1 0 0 0 0,0 0-1 0 0,0 1 1 0 0,-8-9 0 0 0,-3 0 217 0 0,-1 1 0 0 0,-1 1 1 0 0,0 1-1 0 0,0 1 1 0 0,-1 0-1 0 0,-32-13 1 0 0,-126-37 538 0 0,150 53-834 0 0,0 2 0 0 0,1 0 0 0 0,-2 2 0 0 0,1 1-1 0 0,0 1 1 0 0,-1 2 0 0 0,1 0 0 0 0,-46 8 0 0 0,60-6-278 0 0,0 2-1 0 0,0-1 1 0 0,1 2-1 0 0,0-1 0 0 0,-1 2 1 0 0,2-1-1 0 0,-1 2 1 0 0,-18 12-1 0 0,22-12-297 0 0,1 0-1 0 0,-1 0 1 0 0,1 1-1 0 0,0-1 0 0 0,1 1 1 0 0,0 1-1 0 0,0-1 1 0 0,1 1-1 0 0,0 0 1 0 0,1 1-1 0 0,0-1 1 0 0,-4 14-1 0 0,4-10-447 0 0,1-1-1 0 0,1 1 1 0 0,0 0-1 0 0,1 0 0 0 0,0 20 1 0 0,2 3-2304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441 169 9050 0 0,'-141'35'5091'0'0,"114"-26"-4700"0"0,-1 2-1 0 0,1 1 1 0 0,-28 16-1 0 0,41-20-402 0 0,1 1 0 0 0,0 0-1 0 0,0 1 1 0 0,1 1 0 0 0,1 0 0 0 0,-21 25 0 0 0,25-27 25 0 0,0 1 1 0 0,1 1 0 0 0,1-1-1 0 0,0 1 1 0 0,0 0-1 0 0,1 0 1 0 0,0 0 0 0 0,1 1-1 0 0,0-1 1 0 0,-2 18-1 0 0,5-21-23 0 0,-1 0-1 0 0,1 0 0 0 0,1-1 1 0 0,-1 1-1 0 0,1 0 1 0 0,0 0-1 0 0,1-1 0 0 0,0 1 1 0 0,0 0-1 0 0,1-1 0 0 0,0 0 1 0 0,4 8-1 0 0,0-4-4 0 0,-1-1 0 0 0,1-1 0 0 0,1 1 1 0 0,0-1-1 0 0,0 0 0 0 0,1-1 0 0 0,11 10 0 0 0,2-3-19 0 0,1 0 0 0 0,0-1 1 0 0,0-1-1 0 0,2-2 0 0 0,0 0 1 0 0,34 10-1 0 0,-8-8-25 0 0,-1-1-1 0 0,2-3 1 0 0,-1-2 0 0 0,1-2 0 0 0,0-3-1 0 0,66-4 1 0 0,-71-3 97 0 0,-1-1-1 0 0,1-2 1 0 0,-1-2 0 0 0,0-2 0 0 0,-1-2-1 0 0,-1-2 1 0 0,47-24 0 0 0,-73 31-6 0 0,0-1 1 0 0,-1-1 0 0 0,-1 0 0 0 0,0-1-1 0 0,0-1 1 0 0,-2 0 0 0 0,1-1-1 0 0,-2-1 1 0 0,16-21 0 0 0,-23 27 4 0 0,0 0 0 0 0,-1 0-1 0 0,0-1 1 0 0,0 1 0 0 0,-1-1 0 0 0,-1-1 0 0 0,0 1-1 0 0,0 0 1 0 0,-1-1 0 0 0,0 1 0 0 0,-1-1 0 0 0,0 0 0 0 0,-1 0-1 0 0,0 1 1 0 0,0-1 0 0 0,-2 0 0 0 0,1 1 0 0 0,-6-19-1 0 0,0 6 39 0 0,-2 0 0 0 0,0 0-1 0 0,-2 1 1 0 0,-1 0-1 0 0,0 1 1 0 0,-1 1-1 0 0,-2 0 1 0 0,0 0-1 0 0,-1 2 1 0 0,0 0-1 0 0,-2 1 1 0 0,0 0-1 0 0,-1 2 1 0 0,-1 0-1 0 0,0 1 1 0 0,-35-18-1 0 0,42 27-239 0 0,0 1-1 0 0,0 0 1 0 0,-1 1-1 0 0,1 0 1 0 0,-1 1-1 0 0,1 0 0 0 0,-1 1 1 0 0,0 1-1 0 0,0 0 1 0 0,1 1-1 0 0,-1 1 1 0 0,0 0-1 0 0,1 1 1 0 0,-1 0-1 0 0,1 1 0 0 0,-23 10 1 0 0,-4 4-1165 0 0,0 2 0 0 0,1 2 0 0 0,-68 51 1 0 0,74-47 691 0 0,1 1 0 0 0,2 2 1 0 0,0 2-1 0 0,2 0 0 0 0,2 2 1 0 0,-35 54-1 0 0,33-42-1874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4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0 519 5481 0 0,'20'26'425'0'0,"1"0"0"0"0,1-1-1 0 0,1-2 1 0 0,1 0 0 0 0,1-2-1 0 0,2 0 1 0 0,-1-2 0 0 0,2-1-1 0 0,1-1 1 0 0,0-1 0 0 0,1-2-1 0 0,61 21 1 0 0,-69-29-350 0 0,0-1 0 0 0,0-1 0 0 0,1-1-1 0 0,0 0 1 0 0,-1-2 0 0 0,1-1 0 0 0,0 0 0 0 0,35-7-1 0 0,-40 4 22 0 0,0-2 0 0 0,0 0 0 0 0,0-1 0 0 0,-1-1 0 0 0,0 0 0 0 0,-1-2 0 0 0,0 1 0 0 0,0-2 0 0 0,-1 0 0 0 0,0-1 0 0 0,20-19 0 0 0,-14 9-40 0 0,-1 0 1 0 0,-1-2 0 0 0,-1 0 0 0 0,-1 0-1 0 0,-2-2 1 0 0,0 0 0 0 0,-1-1-1 0 0,-1 0 1 0 0,-2-1 0 0 0,14-49-1 0 0,-21 59-26 0 0,-1 0 0 0 0,0 0-1 0 0,-2-1 1 0 0,0 1-1 0 0,-1 0 1 0 0,0-1 0 0 0,-1 1-1 0 0,-6-24 1 0 0,4 27 7 0 0,-1 1 1 0 0,-1-1-1 0 0,0 1 1 0 0,0 0-1 0 0,-2 0 1 0 0,0 1-1 0 0,0 0 1 0 0,-1 0-1 0 0,0 1 1 0 0,-1 0 0 0 0,-13-13-1 0 0,17 19-55 0 0,0 1 0 0 0,0-1 0 0 0,-1 1 0 0 0,0 0 0 0 0,0 0 0 0 0,0 0 0 0 0,0 1 0 0 0,0 0 0 0 0,-1 0 0 0 0,0 1 0 0 0,1 0 0 0 0,-1 0 1 0 0,0 1-1 0 0,-9-2 0 0 0,6 3-26 0 0,-1 0 0 0 0,1 0 1 0 0,0 1-1 0 0,-1 1 1 0 0,1-1-1 0 0,0 2 0 0 0,0-1 1 0 0,-18 9-1 0 0,2 1-39 0 0,1 1-1 0 0,0 2 0 0 0,1 1 1 0 0,1 0-1 0 0,1 2 1 0 0,-24 23-1 0 0,-2 8-633 0 0,2 1 0 0 0,2 3 0 0 0,3 2-1 0 0,2 1 1 0 0,2 2 0 0 0,3 1 0 0 0,3 2 0 0 0,-44 120-1 0 0,66-153-74 0 0,-9 46-1 0 0,14-40-1767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0 9010 0 0,'-3'11'455'0'0,"1"0"1"0"0,0 0-1 0 0,0 0 0 0 0,1 0 1 0 0,1 1-1 0 0,0-1 0 0 0,1 0 1 0 0,3 21-1 0 0,-2-20-430 0 0,2-1 0 0 0,-1 1-1 0 0,1-1 1 0 0,1 0 0 0 0,0 0 0 0 0,1-1 0 0 0,-1 1 0 0 0,2-1 0 0 0,0 0 0 0 0,0-1-1 0 0,1 0 1 0 0,0 0 0 0 0,0-1 0 0 0,1 1 0 0 0,0-2 0 0 0,1 0 0 0 0,0 0-1 0 0,0 0 1 0 0,0-1 0 0 0,1-1 0 0 0,14 6 0 0 0,6-1 40 0 0,0-2-1 0 0,1-1 1 0 0,0-2 0 0 0,1-1 0 0 0,-1-1-1 0 0,1-2 1 0 0,-1-1 0 0 0,1-2 0 0 0,0-1-1 0 0,60-14 1 0 0,-84 15-156 0 0,-1 0-1 0 0,1-1 1 0 0,-1 0 0 0 0,0-1-1 0 0,0 1 1 0 0,0-2 0 0 0,0 1-1 0 0,12-10 1 0 0,-18 12 93 0 0,0 0 0 0 0,-1 0 0 0 0,1 0-1 0 0,0 0 1 0 0,-1 0 0 0 0,1 0 0 0 0,-1-1 0 0 0,1 1 0 0 0,-1 0 0 0 0,0-1-1 0 0,0 1 1 0 0,0-1 0 0 0,-1 1 0 0 0,1-1 0 0 0,0 1 0 0 0,-1-1 0 0 0,0 0-1 0 0,0 1 1 0 0,1-1 0 0 0,-2 0 0 0 0,1 1 0 0 0,0-1 0 0 0,0 0 0 0 0,-1 1 0 0 0,0-1-1 0 0,1 1 1 0 0,-1-1 0 0 0,0 1 0 0 0,0-1 0 0 0,0 1 0 0 0,-1-1 0 0 0,1 1-1 0 0,-2-2 1 0 0,-3-5 56 0 0,0 1 0 0 0,0 1 0 0 0,-1-1 0 0 0,0 1 0 0 0,0 0 0 0 0,-1 1-1 0 0,0-1 1 0 0,0 2 0 0 0,0-1 0 0 0,-1 1 0 0 0,1 0 0 0 0,-14-5 0 0 0,-13-3 154 0 0,-1 2 1 0 0,-37-7-1 0 0,22 5-59 0 0,-1-1-87 0 0,-1 2 0 0 0,0 2 0 0 0,-68-3-1 0 0,102 12-52 0 0,-1 2-1 0 0,0 0 0 0 0,0 1 0 0 0,0 0 0 0 0,1 2 0 0 0,-1 0 1 0 0,1 2-1 0 0,0 0 0 0 0,1 1 0 0 0,-1 1 0 0 0,1 0 0 0 0,-19 13 1 0 0,15-5-90 0 0,1 0 0 0 0,1 1 1 0 0,1 1-1 0 0,0 1 0 0 0,1 0 1 0 0,1 1-1 0 0,1 1 0 0 0,1 1 1 0 0,-13 25-1 0 0,18-30-232 0 0,1 1-1 0 0,1 0 1 0 0,0 1-1 0 0,2 0 1 0 0,0 0 0 0 0,1 0-1 0 0,1 1 1 0 0,1-1-1 0 0,1 1 1 0 0,0 0-1 0 0,2 0 1 0 0,3 32 0 0 0,-2-41 81 0 0,1 0 1 0 0,1-1-1 0 0,0 1 1 0 0,1-1-1 0 0,0 0 0 0 0,0 0 1 0 0,1 0-1 0 0,0 0 1 0 0,1-1-1 0 0,0 0 1 0 0,1 0-1 0 0,0 0 1 0 0,0-1-1 0 0,0 0 1 0 0,1-1-1 0 0,1 1 1 0 0,-1-2-1 0 0,1 1 1 0 0,0-1-1 0 0,1 0 1 0 0,-1-1-1 0 0,1 0 0 0 0,14 4 1 0 0,-2-1 226 0 0,0-2 1 0 0,0-1-1 0 0,1 0 1 0 0,-1-2-1 0 0,1 0 1 0 0,0-2-1 0 0,0 0 1 0 0,0-2-1 0 0,0 0 1 0 0,27-6-1 0 0,55-13 77 0 0,89-14 2374 0 0,-160 31-1561 0 0,1 0 1 0 0,-1 3 0 0 0,60 6-1 0 0,-79-3-706 0 0,0 1 0 0 0,0 0 0 0 0,-1 2 0 0 0,1-1 0 0 0,-1 2 0 0 0,-1 0 0 0 0,24 16 1 0 0,-21-14 169 0 0,-13-8-345 0 0,0 0 0 0 0,1 0 1 0 0,-1 0-1 0 0,1 0 0 0 0,-1-1 1 0 0,0 1-1 0 0,1-1 0 0 0,-1 0 1 0 0,1 0-1 0 0,-1-1 0 0 0,1 1 1 0 0,-1 0-1 0 0,6-3 0 0 0,-4 2 2 0 0,0 0 0 0 0,0 1 0 0 0,0-1 0 0 0,0 1 0 0 0,1 0 1 0 0,7 2-1 0 0,2 2-29 0 0,0 1 1 0 0,22 11 0 0 0,-25-10 5 0 0,0-1 1 0 0,1 0-1 0 0,25 6 0 0 0,-38-11 18 0 0,0 0 0 0 0,1 0-1 0 0,-1 0 1 0 0,0 0 0 0 0,1 0-1 0 0,-1 0 1 0 0,0 0 0 0 0,0 0-1 0 0,1 0 1 0 0,-1 0 0 0 0,0 0-1 0 0,1 0 1 0 0,-1 0 0 0 0,0 0-1 0 0,1 0 1 0 0,-1 0 0 0 0,0 0 0 0 0,1 0-1 0 0,-1-1 1 0 0,0 1 0 0 0,1 0-1 0 0,-1 0 1 0 0,0 0 0 0 0,0 0-1 0 0,1-1 1 0 0,-1 1 0 0 0,0 0-1 0 0,0 0 1 0 0,0-1 0 0 0,1 1-1 0 0,-1 0 1 0 0,0 0 0 0 0,0-1 0 0 0,0 1-1 0 0,0 0 1 0 0,1-1 0 0 0,-1 0-1 0 0,-3-15 223 0 0,-15-22 178 0 0,16 34-356 0 0,-13-22 197 0 0,-1 0 0 0 0,-1 1 1 0 0,-2 2-1 0 0,-30-33 0 0 0,-96-78 890 0 0,114 107-941 0 0,4 3-141 0 0,0 1 1 0 0,-2 1-1 0 0,0 2 1 0 0,-2 1-1 0 0,-47-23 1 0 0,66 37-44 0 0,0 0 1 0 0,0 1 0 0 0,-1 1 0 0 0,1 0-1 0 0,-1 1 1 0 0,0 0 0 0 0,1 1-1 0 0,-1 0 1 0 0,0 1 0 0 0,0 0 0 0 0,0 1-1 0 0,0 1 1 0 0,1 0 0 0 0,-1 0-1 0 0,1 2 1 0 0,-1-1 0 0 0,1 2 0 0 0,-19 9-1 0 0,9-2-44 0 0,1 1-1 0 0,1 1 1 0 0,0 1-1 0 0,-31 31 0 0 0,17-11-158 0 0,-42 57 0 0 0,38-34-1925 0 0,35-53 1480 0 0,1 0 0 0 0,-1 0 0 0 0,1 0 0 0 0,0 0 1 0 0,1 0-1 0 0,-1 0 0 0 0,1 1 0 0 0,0-1 0 0 0,0 0 0 0 0,1 8 0 0 0,2-4-1159 0 0,3-3-1570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1370 17 7682 0 0,'-42'-7'1354'0'0,"0"2"0"0"0,0 1-1 0 0,-59 3 1 0 0,83 3-1247 0 0,0 0-1 0 0,0 1 1 0 0,0 1-1 0 0,0 0 1 0 0,1 1-1 0 0,-1 2 1 0 0,2-1-1 0 0,-1 2 0 0 0,1 0 1 0 0,-22 15-1 0 0,10-3 136 0 0,1 1 0 0 0,2 1-1 0 0,0 1 1 0 0,1 1 0 0 0,1 2-1 0 0,2 0 1 0 0,0 1 0 0 0,-20 37-1 0 0,30-45-234 0 0,1 1-1 0 0,0 0 0 0 0,2 1 1 0 0,0 0-1 0 0,1 1 0 0 0,1 0 0 0 0,2-1 1 0 0,0 2-1 0 0,1-1 0 0 0,1 0 1 0 0,1 1-1 0 0,1-1 0 0 0,4 32 1 0 0,-2-45-3 0 0,-1 0 1 0 0,2 0-1 0 0,-1 0 1 0 0,1-1 0 0 0,0 1-1 0 0,1-1 1 0 0,0 0 0 0 0,0 0-1 0 0,1 0 1 0 0,0 0 0 0 0,1-1-1 0 0,-1 0 1 0 0,1 0 0 0 0,10 8-1 0 0,-12-11 45 0 0,1-1 0 0 0,0 0 0 0 0,-1 0 0 0 0,1 0 1 0 0,1 0-1 0 0,-1-1 0 0 0,0 0 0 0 0,1 0 0 0 0,-1-1 0 0 0,1 1 0 0 0,-1-1 0 0 0,1 0 0 0 0,0-1 0 0 0,-1 1 0 0 0,1-1 0 0 0,0 0 0 0 0,0-1 0 0 0,-1 1 0 0 0,1-1 0 0 0,0 0 0 0 0,-1-1 0 0 0,1 1 0 0 0,8-5 0 0 0,2-1 31 0 0,-1-1-1 0 0,0-1 0 0 0,-1 0 1 0 0,0-1-1 0 0,-1 0 0 0 0,0-1 1 0 0,0-1-1 0 0,-2 0 0 0 0,1 0 1 0 0,-1-1-1 0 0,-1-1 0 0 0,0 0 0 0 0,12-24 1 0 0,-9 14-37 0 0,-2-2 1 0 0,0 1 0 0 0,-1-2-1 0 0,-2 1 1 0 0,-1-1-1 0 0,-1 0 1 0 0,4-44-1 0 0,-9 61-88 0 0,-1 0-1 0 0,0 0 0 0 0,0 0 0 0 0,-1 0 1 0 0,-1 0-1 0 0,0 0 0 0 0,0 1 0 0 0,-1-1 1 0 0,0 0-1 0 0,-1 1 0 0 0,1 0 0 0 0,-7-9 1 0 0,7 12-134 0 0,0 1-1 0 0,-1 0 1 0 0,0 0 0 0 0,0 1 0 0 0,0-1-1 0 0,0 1 1 0 0,-1 0 0 0 0,0 0 0 0 0,0 1 0 0 0,0-1-1 0 0,0 1 1 0 0,-1 0 0 0 0,1 0 0 0 0,-1 1-1 0 0,1 0 1 0 0,-1 0 0 0 0,0 0 0 0 0,0 0 0 0 0,0 1-1 0 0,-11-1 1 0 0,-1 2-426 0 0,0 1 0 0 0,0 0-1 0 0,0 1 1 0 0,0 1 0 0 0,1 0 0 0 0,-1 2-1 0 0,1 0 1 0 0,0 1 0 0 0,0 0 0 0 0,-23 14 0 0 0,12-4 254 0 0,0 1 0 0 0,1 1 0 0 0,1 1 0 0 0,-46 45 0 0 0,52-42 331 0 0,1 0 1 0 0,2 1-1 0 0,0 1 0 0 0,1 1 1 0 0,2 0-1 0 0,0 1 0 0 0,2 0 1 0 0,-15 49-1 0 0,8-11-29 0 0,4 1 0 0 0,-13 113 0 0 0,26-152 62 0 0,0 1 1 0 0,2-1-1 0 0,0 0 1 0 0,2 1-1 0 0,2-1 1 0 0,0 0 0 0 0,1 0-1 0 0,2-1 1 0 0,15 40-1 0 0,-16-49 132 0 0,1-1-1 0 0,1 0 0 0 0,1-1 0 0 0,0 0 1 0 0,1 0-1 0 0,0-1 0 0 0,1 0 1 0 0,1-1-1 0 0,0 0 0 0 0,0-1 0 0 0,1 0 1 0 0,1-1-1 0 0,0 0 0 0 0,0-1 1 0 0,1-1-1 0 0,15 6 0 0 0,3-1 442 0 0,1-2 0 0 0,0-2 0 0 0,0-1 0 0 0,69 7 0 0 0,-46-11 3 0 0,0-3 0 0 0,74-8 0 0 0,-123 7-530 0 0,14-2 90 0 0,-1-1 0 0 0,36-9 0 0 0,-53 11-66 0 0,1 0 0 0 0,-1-1 1 0 0,0 1-1 0 0,0-1 0 0 0,0 0 0 0 0,0 0 0 0 0,-1 0 0 0 0,1 0 0 0 0,-1 0 0 0 0,1-1 0 0 0,-1 0 0 0 0,0 0 0 0 0,0 0 0 0 0,0 0 0 0 0,0 0 0 0 0,0-1 0 0 0,-1 1 0 0 0,1-1 0 0 0,-1 0 0 0 0,2-5 0 0 0,-3 5-38 0 0,-1-1 0 0 0,1 1 0 0 0,-1 0 1 0 0,0-1-1 0 0,-1 1 0 0 0,1-1 0 0 0,-1 1 0 0 0,0 0 0 0 0,0 0 0 0 0,0-1 0 0 0,0 1 0 0 0,-1 0 1 0 0,0 0-1 0 0,0 0 0 0 0,0 1 0 0 0,0-1 0 0 0,0 0 0 0 0,-1 1 0 0 0,0-1 0 0 0,-4-4 1 0 0,-5-5-16 0 0,-1 1 0 0 0,0 0 0 0 0,-23-17 0 0 0,6 10 23 0 0,0 1 0 0 0,-1 1 0 0 0,0 2 0 0 0,-50-16 0 0 0,-137-31 160 0 0,210 60-209 0 0,-31-9-103 0 0,0 3 1 0 0,0 1 0 0 0,0 2 0 0 0,-1 2 0 0 0,-55 3 0 0 0,77 1-174 0 0,-1 1 1 0 0,1 1-1 0 0,0 1 1 0 0,0 1-1 0 0,0 0 1 0 0,0 1 0 0 0,1 1-1 0 0,0 1 1 0 0,1 0-1 0 0,0 1 1 0 0,0 1 0 0 0,0 0-1 0 0,-23 23 1 0 0,24-19-145 0 0,0 2 0 0 0,1 0 1 0 0,1 0-1 0 0,1 2 0 0 0,0-1 1 0 0,1 1-1 0 0,1 1 0 0 0,1 0 1 0 0,-10 28-1 0 0,11-21 27 0 0,2 0 1 0 0,0 0 0 0 0,1 0-1 0 0,2 0 1 0 0,1 1-1 0 0,1 0 1 0 0,2 27 0 0 0,3-3-2410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6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873 438 5497 0 0,'4'3'90'0'0,"-1"0"0"0"0,1 0 0 0 0,0 0-1 0 0,-1 1 1 0 0,0-1 0 0 0,0 1 0 0 0,0 0 0 0 0,0 0-1 0 0,-1 0 1 0 0,1 0 0 0 0,-1 0 0 0 0,0 1 0 0 0,0-1-1 0 0,-1 1 1 0 0,1-1 0 0 0,-1 1 0 0 0,0 0 0 0 0,0 0-1 0 0,-1-1 1 0 0,0 1 0 0 0,1 0 0 0 0,-1 0 0 0 0,-1 0-1 0 0,1-1 1 0 0,-1 1 0 0 0,0 0 0 0 0,0 0-1 0 0,0-1 1 0 0,-1 1 0 0 0,1-1 0 0 0,-1 1 0 0 0,-3 3-1 0 0,-25 46 2600 0 0,24-44-2153 0 0,0 0 0 0 0,0 0-1 0 0,1 0 1 0 0,0 1-1 0 0,-7 21 1 0 0,12-31-510 0 0,0-1 1 0 0,0 0-1 0 0,0 1 0 0 0,0-1 0 0 0,0 0 1 0 0,0 1-1 0 0,0-1 0 0 0,0 0 0 0 0,0 1 1 0 0,0-1-1 0 0,0 0 0 0 0,0 1 0 0 0,0-1 1 0 0,0 0-1 0 0,0 1 0 0 0,0-1 0 0 0,0 0 1 0 0,0 1-1 0 0,0-1 0 0 0,0 0 0 0 0,1 1 1 0 0,-1-1-1 0 0,0 0 0 0 0,0 1 0 0 0,0-1 1 0 0,1 0-1 0 0,-1 0 0 0 0,0 1 0 0 0,0-1 1 0 0,1 0-1 0 0,-1 0 0 0 0,0 1 0 0 0,0-1 1 0 0,1 0-1 0 0,-1 0 0 0 0,1 0 0 0 0,15-2 513 0 0,14-13-187 0 0,-21 8-323 0 0,-1 0-1 0 0,0-1 1 0 0,-1 0 0 0 0,0-1 0 0 0,0 0-1 0 0,0 0 1 0 0,-1 0 0 0 0,-1-1 0 0 0,0 0-1 0 0,8-18 1 0 0,-9 13-39 0 0,0 0 0 0 0,0 0 0 0 0,-2 0 0 0 0,0 0 0 0 0,0 0 1 0 0,-2-1-1 0 0,0-18 0 0 0,-3 9-29 0 0,0 1 0 0 0,-2-1 0 0 0,-1 0 1 0 0,0 1-1 0 0,-2 0 0 0 0,-1 1 0 0 0,-1 0 1 0 0,-1 0-1 0 0,-18-28 0 0 0,17 32 53 0 0,0 2 0 0 0,-1 0-1 0 0,-1 1 1 0 0,-1 0 0 0 0,0 1 0 0 0,-1 0-1 0 0,-23-15 1 0 0,29 23-5 0 0,-1 1 0 0 0,1 1 0 0 0,-1-1 1 0 0,1 2-1 0 0,-2 0 0 0 0,1 0 0 0 0,0 1 0 0 0,-1 0 0 0 0,1 1 0 0 0,-1 0 0 0 0,0 1 0 0 0,0 0 1 0 0,1 1-1 0 0,-23 3 0 0 0,6 1-9 0 0,0 2 1 0 0,0 1-1 0 0,0 1 0 0 0,1 2 1 0 0,1 0-1 0 0,0 2 0 0 0,0 1 1 0 0,1 1-1 0 0,-36 26 0 0 0,35-20-438 0 0,1 1-1 0 0,1 2 1 0 0,1 0-1 0 0,1 1 1 0 0,1 1-1 0 0,1 1 0 0 0,2 1 1 0 0,-18 33-1 0 0,27-42-385 0 0,1 0 0 0 0,1 0-1 0 0,0 1 1 0 0,1 0 0 0 0,2 0-1 0 0,0 1 1 0 0,0-1 0 0 0,0 40-1 0 0,5-24-1885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4:5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102 511 7314 0 0,'-6'0'380'0'0,"0"0"0"0"0,0 0 1 0 0,0 1-1 0 0,0 0 0 0 0,0 0 1 0 0,0 1-1 0 0,0 0 0 0 0,0 0 1 0 0,1 0-1 0 0,-1 1 0 0 0,-8 5 1 0 0,12-7-337 0 0,0 0 0 0 0,1 1 0 0 0,-1 0 0 0 0,0-1 0 0 0,1 1 0 0 0,-1 0 0 0 0,1 0 0 0 0,0 0 1 0 0,-1 0-1 0 0,1 0 0 0 0,0 0 0 0 0,0 0 0 0 0,1 0 0 0 0,-1 0 0 0 0,0 0 0 0 0,1 1 1 0 0,-1-1-1 0 0,1 0 0 0 0,0 1 0 0 0,0-1 0 0 0,-1 0 0 0 0,2 0 0 0 0,-1 1 0 0 0,0-1 0 0 0,0 0 1 0 0,1 1-1 0 0,-1-1 0 0 0,1 0 0 0 0,0 0 0 0 0,0 0 0 0 0,0 1 0 0 0,0-1 0 0 0,2 3 1 0 0,2 4 151 0 0,0-1 0 0 0,1-1 1 0 0,0 1-1 0 0,0-1 0 0 0,1 0 1 0 0,0 0-1 0 0,0-1 0 0 0,0 0 1 0 0,1 0-1 0 0,12 7 0 0 0,13 5 190 0 0,46 19-1 0 0,-57-27-327 0 0,23 10 14 0 0,1-2 0 0 0,1-3 0 0 0,0-1 0 0 0,1-2 0 0 0,1-2 0 0 0,0-3 0 0 0,87 3 0 0 0,-109-11-10 0 0,-1-1 1 0 0,1-1 0 0 0,-1-1 0 0 0,0-2-1 0 0,0 0 1 0 0,46-19 0 0 0,-53 16 6 0 0,1-1 0 0 0,-2-1 0 0 0,1 0 0 0 0,-2-1 0 0 0,1-1 0 0 0,-2-1 0 0 0,0 0 0 0 0,0-1 0 0 0,17-24 0 0 0,-17 19-31 0 0,-2 0 0 0 0,0-1 1 0 0,-1-1-1 0 0,-1 0 1 0 0,-2-1-1 0 0,0-1 0 0 0,14-47 1 0 0,-20 52-63 0 0,-1 0 1 0 0,0 0 0 0 0,-1 0-1 0 0,-1 0 1 0 0,-1 0 0 0 0,-1-1-1 0 0,0 1 1 0 0,-2 0-1 0 0,0 0 1 0 0,-1 1 0 0 0,-7-22-1 0 0,5 24-62 0 0,0-1-1 0 0,0 1 0 0 0,-2 1 1 0 0,0-1-1 0 0,0 1 1 0 0,-2 1-1 0 0,-15-19 0 0 0,21 28 1 0 0,-1 0 0 0 0,0 1 0 0 0,0-1 0 0 0,-1 1 0 0 0,1 1 0 0 0,-1-1 0 0 0,0 1 0 0 0,0 0-1 0 0,0 0 1 0 0,0 0 0 0 0,0 1 0 0 0,-1 0 0 0 0,1 0 0 0 0,-1 1 0 0 0,0 0 0 0 0,1 0 0 0 0,-1 0-1 0 0,0 1 1 0 0,0 0 0 0 0,1 1 0 0 0,-13 1 0 0 0,-3 3-636 0 0,1 0 0 0 0,1 1 0 0 0,-1 1-1 0 0,1 1 1 0 0,-37 20 0 0 0,-88 67-3701 0 0,82-51 3405 0 0,18-14-1869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545 0 10186 0 0,'-2'2'529'0'0,"-1"-1"1"0"0,1 1-1 0 0,0 0 0 0 0,-1 0 0 0 0,1 0 0 0 0,0 0 1 0 0,0 0-1 0 0,0 0 0 0 0,-2 5 0 0 0,-22 47-795 0 0,14-26 548 0 0,-62 100 252 0 0,49-88-321 0 0,1 2-1 0 0,-30 70 1 0 0,46-88-233 0 0,0-1 0 0 0,2 1 0 0 0,0 0-1 0 0,2 0 1 0 0,0 1 0 0 0,2 0 0 0 0,1 28-1 0 0,1-44-2 0 0,1 0-1 0 0,0 0 0 0 0,0 0 1 0 0,1 0-1 0 0,0 0 0 0 0,0 0 0 0 0,1-1 1 0 0,0 1-1 0 0,1-1 0 0 0,0 0 1 0 0,0 0-1 0 0,1 0 0 0 0,0 0 1 0 0,0-1-1 0 0,1 0 0 0 0,0 0 1 0 0,0 0-1 0 0,1-1 0 0 0,-1 0 0 0 0,2 0 1 0 0,-1-1-1 0 0,14 9 0 0 0,-11-10 48 0 0,0 1 0 0 0,0-1 0 0 0,1-1 0 0 0,-1 0-1 0 0,1 0 1 0 0,-1-1 0 0 0,1-1 0 0 0,0 0 0 0 0,0 0-1 0 0,0-1 1 0 0,0 0 0 0 0,0-1 0 0 0,-1 0-1 0 0,1-1 1 0 0,0 0 0 0 0,-1-1 0 0 0,1 0 0 0 0,10-5-1 0 0,-13 5 52 0 0,0-1-1 0 0,0 0 0 0 0,0-1 0 0 0,-1 0 0 0 0,0 0 0 0 0,0 0 1 0 0,0-1-1 0 0,0 0 0 0 0,-1 0 0 0 0,0-1 0 0 0,-1 0 0 0 0,1 0 1 0 0,-1 0-1 0 0,-1-1 0 0 0,1 0 0 0 0,-1 0 0 0 0,-1 0 0 0 0,1 0 1 0 0,-2 0-1 0 0,1-1 0 0 0,-1 1 0 0 0,2-13 0 0 0,-3 3 16 0 0,0 0-1 0 0,-2 1 1 0 0,0-1-1 0 0,-1 0 1 0 0,0 1 0 0 0,-2 0-1 0 0,0-1 1 0 0,-1 1-1 0 0,-1 1 1 0 0,-15-33-1 0 0,12 32-65 0 0,0-1-1 0 0,-2 1 1 0 0,0 1-1 0 0,-1 0 0 0 0,0 1 1 0 0,-1 0-1 0 0,-1 1 0 0 0,0 0 1 0 0,-26-18-1 0 0,32 26-85 0 0,-1 2 0 0 0,1-1 0 0 0,0 1 0 0 0,-1 0 0 0 0,0 1 0 0 0,0 0-1 0 0,0 1 1 0 0,0 0 0 0 0,-1 0 0 0 0,-14 0 0 0 0,9 1-136 0 0,1 2 1 0 0,0 0-1 0 0,0 0 0 0 0,0 2 0 0 0,0 0 0 0 0,-20 6 1 0 0,7 2-993 0 0,1 0 1 0 0,1 1-1 0 0,0 2 1 0 0,0 1-1 0 0,1 0 0 0 0,-34 31 1 0 0,3 6-1917 0 0,27-20-169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369 128 11290 0 0,'1'8'787'0'0,"-1"0"0"0"0,1 0 0 0 0,1 0-1 0 0,3 12 1 0 0,17 34-416 0 0,34 41-1700 0 0,-50-85 1214 0 0,1 0 0 0 0,1-1 0 0 0,0 0 0 0 0,0-1 0 0 0,0 0 0 0 0,1 0 0 0 0,19 12 0 0 0,-25-18 127 0 0,0 0-1 0 0,-1 0 0 0 0,1-1 1 0 0,0 1-1 0 0,0-1 1 0 0,0 0-1 0 0,0 0 0 0 0,0 0 1 0 0,0 0-1 0 0,0-1 0 0 0,0 1 1 0 0,0-1-1 0 0,1 0 1 0 0,-1 0-1 0 0,0 0 0 0 0,0 0 1 0 0,0 0-1 0 0,0-1 0 0 0,0 1 1 0 0,1-1-1 0 0,-1 0 0 0 0,0 0 1 0 0,0 0-1 0 0,-1 0 1 0 0,1-1-1 0 0,0 1 0 0 0,0-1 1 0 0,-1 0-1 0 0,1 0 0 0 0,0 0 1 0 0,-1 0-1 0 0,0 0 1 0 0,0 0-1 0 0,3-3 0 0 0,-3 2 33 0 0,0-1-1 0 0,1 1 0 0 0,-1-1 0 0 0,0 1 1 0 0,-1-1-1 0 0,1 0 0 0 0,-1 0 1 0 0,1 1-1 0 0,-1-1 0 0 0,0 0 0 0 0,-1 0 1 0 0,1-1-1 0 0,-1 1 0 0 0,1-5 1 0 0,-2 1 46 0 0,0 1 0 0 0,0-1 0 0 0,0 0 0 0 0,-1 1 1 0 0,0-1-1 0 0,-1 1 0 0 0,-2-8 0 0 0,-5-5 203 0 0,-1 0-1 0 0,-1 1 1 0 0,-1 0 0 0 0,-17-20-1 0 0,17 22-129 0 0,-1 1-1 0 0,-1 1 1 0 0,0 1-1 0 0,-1 0 0 0 0,0 0 1 0 0,-21-12-1 0 0,27 21-158 0 0,0 0-1 0 0,0 0 1 0 0,0 1-1 0 0,0 1 1 0 0,-1 0 0 0 0,1 0-1 0 0,-1 0 1 0 0,0 2-1 0 0,0-1 1 0 0,0 2-1 0 0,0-1 1 0 0,0 1 0 0 0,-18 3-1 0 0,12-1-364 0 0,-1 2 0 0 0,1 0-1 0 0,-1 1 1 0 0,1 0 0 0 0,0 2-1 0 0,-17 8 1 0 0,18-6-1085 0 0,0 1 0 0 0,1 1 0 0 0,0 0 0 0 0,0 1 0 0 0,-21 23 0 0 0,22-21-820 0 0,2-1-516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7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634 392 10954 0 0,'-15'-8'888'0'0,"-1"0"0"0"0,0 1-1 0 0,-22-6 1 0 0,20 9-900 0 0,-1 0 0 0 0,0 2 1 0 0,0 0-1 0 0,1 1 1 0 0,-1 0-1 0 0,0 2 0 0 0,0 0 1 0 0,0 2-1 0 0,-19 4 0 0 0,1 0 130 0 0,0 1 0 0 0,1 2 0 0 0,0 2-1 0 0,1 2 1 0 0,0 0 0 0 0,-39 24 0 0 0,69-34-71 0 0,-1 0 0 0 0,1 0 1 0 0,1 0-1 0 0,-1 1 0 0 0,0-1 1 0 0,1 1-1 0 0,0 0 0 0 0,-3 6 0 0 0,6-10-37 0 0,0 0 0 0 0,1 0-1 0 0,-1 0 1 0 0,0 0 0 0 0,1 0-1 0 0,0 0 1 0 0,-1 0 0 0 0,1 1-1 0 0,-1-1 1 0 0,1 0 0 0 0,0 0-1 0 0,0 0 1 0 0,0 0-1 0 0,0 0 1 0 0,0 1 0 0 0,0-1-1 0 0,0 0 1 0 0,0 0 0 0 0,0 0-1 0 0,0 0 1 0 0,1 1 0 0 0,-1-1-1 0 0,1 0 1 0 0,-1 0-1 0 0,0 0 1 0 0,1 0 0 0 0,0 0-1 0 0,-1 0 1 0 0,1 0 0 0 0,0 0-1 0 0,-1 0 1 0 0,1 0 0 0 0,0-1-1 0 0,0 1 1 0 0,0 0 0 0 0,0 0-1 0 0,0-1 1 0 0,0 1-1 0 0,0 0 1 0 0,0-1 0 0 0,0 1-1 0 0,0-1 1 0 0,0 0 0 0 0,0 1-1 0 0,0-1 1 0 0,0 0 0 0 0,0 1-1 0 0,1-1 1 0 0,-1 0-1 0 0,1 0 1 0 0,8 2 86 0 0,1-1 0 0 0,-1 0 1 0 0,1 0-1 0 0,-1-1 0 0 0,1 0 0 0 0,-1-1 0 0 0,12-2 0 0 0,74-20 118 0 0,-70 16-182 0 0,377-132 200 0 0,-382 131-220 0 0,13-4 41 0 0,39-22 1 0 0,-66 30-28 0 0,1 0 1 0 0,0-1-1 0 0,-1 0 0 0 0,0 0 0 0 0,0-1 0 0 0,-1 1 0 0 0,1-2 0 0 0,-1 1 1 0 0,-1-1-1 0 0,8-11 0 0 0,-11 15-24 0 0,0 0 0 0 0,-1 0 0 0 0,0 0 0 0 0,0 0 0 0 0,0 0 0 0 0,0-1 0 0 0,0 1 0 0 0,0 0 0 0 0,-1-1 0 0 0,0 1 0 0 0,1 0 0 0 0,-1-1 0 0 0,-1 1 0 0 0,1-1 0 0 0,0 1 0 0 0,-2-6 0 0 0,0 4-44 0 0,0 0 1 0 0,-1 0-1 0 0,1 0 1 0 0,-1 0-1 0 0,0 0 1 0 0,0 1-1 0 0,0-1 1 0 0,-1 1-1 0 0,-5-6 1 0 0,-4-2-108 0 0,-1 1 0 0 0,-1 0 1 0 0,0 1-1 0 0,0 1 0 0 0,-22-10 0 0 0,12 7-299 0 0,-1 1-1 0 0,-46-11 0 0 0,40 15-734 0 0,-1 1-1 0 0,0 2 0 0 0,-1 1 0 0 0,1 2 1 0 0,0 1-1 0 0,0 2 0 0 0,-37 6 1 0 0,32-2-1711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8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468 640 13235 0 0,'7'5'577'0'0,"-2"-1"-493"0"0,1 1 0 0 0,1-1 0 0 0,-1 0 0 0 0,1-1 0 0 0,-1 0 0 0 0,1 0 0 0 0,0 0 0 0 0,0-1 0 0 0,0 0 0 0 0,1 0 1 0 0,-1 0-1 0 0,13 0 0 0 0,-6-2-124 0 0,0-2 1 0 0,0 1 0 0 0,0-1 0 0 0,0-1 0 0 0,-1-1 0 0 0,1 0-1 0 0,-1 0 1 0 0,0-2 0 0 0,0 1 0 0 0,-1-2 0 0 0,0 0 0 0 0,0 0-1 0 0,0-1 1 0 0,-1 0 0 0 0,15-15 0 0 0,-4 2 67 0 0,-1-1 0 0 0,-1-1 0 0 0,-1 0 1 0 0,-1-2-1 0 0,-1 0 0 0 0,14-30 0 0 0,-24 40-39 0 0,-1 1-1 0 0,0-2 0 0 0,-1 1 1 0 0,-1-1-1 0 0,-1 1 1 0 0,0-1-1 0 0,-1 0 0 0 0,0 0 1 0 0,-2 0-1 0 0,0 0 1 0 0,-1 0-1 0 0,0-1 1 0 0,-1 1-1 0 0,-4-15 0 0 0,3 22-32 0 0,1 0-1 0 0,-2 0 1 0 0,1 1-1 0 0,-1-1 1 0 0,0 1-1 0 0,-1 0 1 0 0,1 0-1 0 0,-2 0 1 0 0,1 1-1 0 0,-1 0 1 0 0,-8-8-1 0 0,8 10 31 0 0,0 1-1 0 0,0 0 0 0 0,0 0 1 0 0,0 0-1 0 0,-1 0 1 0 0,0 1-1 0 0,1 0 0 0 0,-1 1 1 0 0,-1-1-1 0 0,1 2 1 0 0,0-1-1 0 0,0 1 0 0 0,-1 0 1 0 0,1 0-1 0 0,-11 1 1 0 0,0 1 60 0 0,-1 1 0 0 0,1 1 0 0 0,-1 0 0 0 0,1 2 0 0 0,0 0 0 0 0,0 1 0 0 0,1 1 0 0 0,-24 12 0 0 0,-13 11 131 0 0,-60 43 0 0 0,70-41-227 0 0,1 1 1 0 0,2 2 0 0 0,2 2 0 0 0,1 2-1 0 0,-40 51 1 0 0,56-59-544 0 0,1 0 0 0 0,2 1 0 0 0,-19 42 0 0 0,27-48-599 0 0,1 0 0 0 0,2 0 0 0 0,0 0 0 0 0,-7 55 1 0 0,11-39-1915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69 15051 0 0,'-24'59'3137'0'0,"12"-21"-3188"0"0,-13 63-1 0 0,7-44-86 0 0,13-45 167 0 0,1-1 1 0 0,1 1 0 0 0,-5 23-1 0 0,8-32-25 0 0,0 0 1 0 0,-1-1-1 0 0,1 1 0 0 0,1-1 1 0 0,-1 1-1 0 0,0 0 0 0 0,1-1 1 0 0,-1 1-1 0 0,1-1 0 0 0,0 1 1 0 0,-1-1-1 0 0,1 1 0 0 0,0-1 0 0 0,1 0 1 0 0,-1 1-1 0 0,0-1 0 0 0,1 0 1 0 0,-1 0-1 0 0,1 0 0 0 0,3 3 1 0 0,-2-3-7 0 0,1 1 1 0 0,-1-1-1 0 0,1 0 1 0 0,0 0 0 0 0,0 0-1 0 0,0 0 1 0 0,0-1-1 0 0,0 0 1 0 0,1 1 0 0 0,-1-2-1 0 0,6 2 1 0 0,4-1-40 0 0,0-1-1 0 0,0 0 1 0 0,0 0 0 0 0,0-2 0 0 0,0 0 0 0 0,21-5-1 0 0,-15 1-1 0 0,0 0 0 0 0,-1-2 0 0 0,0 0-1 0 0,-1-1 1 0 0,0 0 0 0 0,0-2-1 0 0,24-18 1 0 0,-38 26 55 0 0,1-1 0 0 0,-1 0 1 0 0,0 0-1 0 0,0-1 0 0 0,0 1 0 0 0,0-1 1 0 0,-1 0-1 0 0,0 0 0 0 0,0 0 0 0 0,0 0 1 0 0,-1 0-1 0 0,1-1 0 0 0,-1 1 0 0 0,-1-1 1 0 0,1 1-1 0 0,-1-1 0 0 0,0 0 0 0 0,0 0 1 0 0,0 0-1 0 0,-1 1 0 0 0,0-1 1 0 0,0 0-1 0 0,-1 0 0 0 0,0 0 0 0 0,0 0 1 0 0,0 1-1 0 0,0-1 0 0 0,-1 0 0 0 0,0 1 1 0 0,-4-8-1 0 0,0 1-7 0 0,-1 1 1 0 0,-1-1 0 0 0,0 1-1 0 0,0 1 1 0 0,-1-1-1 0 0,-1 2 1 0 0,0-1-1 0 0,0 1 1 0 0,0 1 0 0 0,-18-11-1 0 0,10 7-11 0 0,0 2-1 0 0,0 0 1 0 0,-1 2-1 0 0,-1 0 1 0 0,0 1-1 0 0,-23-5 1 0 0,13 6-49 0 0,-1 2 1 0 0,0 1 0 0 0,0 2-1 0 0,0 1 1 0 0,0 1 0 0 0,0 2-1 0 0,1 1 1 0 0,-1 2-1 0 0,-55 16 1 0 0,56-11-1463 0 0,-53 26 0 0 0,59-24-867 0 0,1 1-1 0 0,-31 24 0 0 0,40-25 884 0 0,1-1-1645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8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296 225 12763 0 0,'-4'16'510'0'0,"0"0"0"0"0,2 1 1 0 0,0 0-1 0 0,1-1 0 0 0,0 1 0 0 0,5 33 1 0 0,-3-37-617 0 0,1-1 1 0 0,1 0-1 0 0,1 0 1 0 0,-1 0-1 0 0,2 0 1 0 0,0 0-1 0 0,0-1 1 0 0,1 0-1 0 0,0 0 0 0 0,9 11 1 0 0,-10-17 120 0 0,-1 0 0 0 0,2 0 0 0 0,-1-1 0 0 0,0 1 0 0 0,1-1 0 0 0,0 0 0 0 0,0-1-1 0 0,0 1 1 0 0,1-1 0 0 0,-1 0 0 0 0,1-1 0 0 0,-1 0 0 0 0,1 0 0 0 0,0 0 0 0 0,0-1 0 0 0,0 0 0 0 0,0 0 0 0 0,0 0 0 0 0,0-1 0 0 0,0-1 0 0 0,12-1 0 0 0,1 0 89 0 0,-1-2 0 0 0,0 0 0 0 0,-1-2 0 0 0,1 0 0 0 0,-1-1 0 0 0,30-15 0 0 0,-40 17-73 0 0,21-10 12 0 0,-1-1 1 0 0,28-22-1 0 0,-50 34 13 0 0,1-2 0 0 0,-1 1 0 0 0,0 0 0 0 0,-1-1 0 0 0,1 0 0 0 0,-1-1 0 0 0,0 1 0 0 0,-1-1 0 0 0,0 0 0 0 0,0 0 0 0 0,0 0 0 0 0,-1-1 0 0 0,5-14 0 0 0,-7 16 56 0 0,0 1 0 0 0,-1-1 1 0 0,1 0-1 0 0,-1 0 1 0 0,-1 0-1 0 0,1 1 0 0 0,-1-1 1 0 0,0 0-1 0 0,0 1 0 0 0,-1-1 1 0 0,1 1-1 0 0,-4-7 1 0 0,1 3 22 0 0,-1-1 0 0 0,0 1 0 0 0,-1 1 0 0 0,0-1 0 0 0,0 1 0 0 0,-10-9 0 0 0,-5-3 68 0 0,-1 1 0 0 0,-1 1 0 0 0,-45-27 0 0 0,45 32-289 0 0,0 0 0 0 0,-1 2 0 0 0,-1 1-1 0 0,1 1 1 0 0,-2 1 0 0 0,1 2 0 0 0,-1 0 0 0 0,0 2 0 0 0,-39-3 0 0 0,42 7-573 0 0,1 0-1 0 0,-1 2 1 0 0,0 0 0 0 0,-37 9 0 0 0,42-6-361 0 0,1 1 0 0 0,0 1 0 0 0,0 0 0 0 0,0 1 0 0 0,0 0 0 0 0,-17 13 0 0 0,27-15 602 0 0,-1 1-1 0 0,1-1 1 0 0,0 1 0 0 0,1 1 0 0 0,0-1 0 0 0,0 1 0 0 0,0 0 0 0 0,1 0 0 0 0,-7 15 0 0 0,2 1-2129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1 450 5649 0 0,'143'228'798'0'0,"21"29"-1775"0"0,-149-235 940 0 0,1-2-1 0 0,1 0 1 0 0,1 0-1 0 0,1-2 0 0 0,0-1 1 0 0,1 0-1 0 0,27 17 0 0 0,-37-28 69 0 0,1 0 0 0 0,0-1 0 0 0,0 0 0 0 0,0 0-1 0 0,1-1 1 0 0,0-1 0 0 0,-1 0 0 0 0,1-1 0 0 0,0 0-1 0 0,1 0 1 0 0,-1-2 0 0 0,0 1 0 0 0,0-2 0 0 0,0 1-1 0 0,0-2 1 0 0,1 1 0 0 0,17-6 0 0 0,-18 3 159 0 0,0-1 0 0 0,0 0-1 0 0,0 0 1 0 0,-1-1 0 0 0,1-1 0 0 0,-1 0 0 0 0,-1 0 0 0 0,0-1 0 0 0,0 0-1 0 0,14-16 1 0 0,-11 9 12 0 0,-1 0 0 0 0,-1 0 1 0 0,-1-1-1 0 0,0 0 0 0 0,-1-1 0 0 0,11-31 0 0 0,-10 20 35 0 0,-1-1 0 0 0,-2 0-1 0 0,-1-1 1 0 0,-1 0 0 0 0,-2 0 0 0 0,-1 0 0 0 0,-1 0 0 0 0,-2 0 0 0 0,-4-33 0 0 0,-3 16 393 0 0,-2 0 0 0 0,-31-90 1 0 0,29 105-304 0 0,-2 1 0 0 0,-1 0 0 0 0,-2 1 0 0 0,-38-54 0 0 0,45 72-227 0 0,0 0 0 0 0,-1 1 0 0 0,0 1 0 0 0,-1 0 1 0 0,0 0-1 0 0,0 1 0 0 0,-1 0 0 0 0,0 1 0 0 0,0 1 0 0 0,-1 0 0 0 0,0 1 1 0 0,-24-7-1 0 0,19 8-46 0 0,0 2-1 0 0,0 0 1 0 0,0 1 0 0 0,-1 0 0 0 0,1 2 0 0 0,0 0 0 0 0,-1 2 0 0 0,1 0-1 0 0,-31 7 1 0 0,21-2-18 0 0,0 2 0 0 0,0 1 0 0 0,1 1-1 0 0,-53 29 1 0 0,69-33-108 0 0,0 0 0 0 0,1 1 0 0 0,-1 1 1 0 0,2 0-1 0 0,-1 0 0 0 0,1 1 0 0 0,1 1 0 0 0,0-1 0 0 0,0 2 0 0 0,1-1 0 0 0,0 1 0 0 0,-11 24 0 0 0,18-33-65 0 0,1-1 1 0 0,-1 0-1 0 0,0 1 0 0 0,1-1 0 0 0,-1 0 0 0 0,1 1 1 0 0,0-1-1 0 0,0 1 0 0 0,0-1 0 0 0,0 1 1 0 0,0-1-1 0 0,0 1 0 0 0,1-1 0 0 0,0 3 1 0 0,0-2-294 0 0,1 0 0 0 0,-1-1 1 0 0,0 1-1 0 0,1 0 0 0 0,0-1 1 0 0,0 1-1 0 0,0-1 0 0 0,0 1 1 0 0,0-1-1 0 0,0 0 1 0 0,0 0-1 0 0,1 0 0 0 0,-1 0 1 0 0,1 0-1 0 0,-1-1 0 0 0,6 3 1 0 0,9 3-3589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10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1275 69 13883 0 0,'4'-21'3247'0'0,"8"-26"-2145"0"0,-16 52-1053 0 0,0 0 0 0 0,0 0 0 0 0,-1-1 0 0 0,1 1 0 0 0,-1-1 0 0 0,-6 5 0 0 0,-47 35-138 0 0,50-38 102 0 0,-568 409-1640 0 0,526-380 1101 0 0,-77 52-3907 0 0,-147 74-1 0 0,151-107 2790 0 0,86-42-1246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11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9514 0 0,'-5'0'194'0'0,"0"0"0"0"0,0 0 0 0 0,0 0-1 0 0,0 1 1 0 0,1 0 0 0 0,-1 0 0 0 0,0 0 0 0 0,0 1 0 0 0,1 0-1 0 0,-1 0 1 0 0,1 0 0 0 0,-1 0 0 0 0,1 1 0 0 0,0-1 0 0 0,0 1 0 0 0,0 0-1 0 0,0 1 1 0 0,-3 3 0 0 0,3-2-197 0 0,0 1 0 0 0,0 0 0 0 0,0 0 0 0 0,1 0 0 0 0,0 0 0 0 0,1 1 0 0 0,-1-1 0 0 0,1 1 0 0 0,0-1 0 0 0,1 1 0 0 0,0 0 0 0 0,-1 10-1 0 0,1 0 25 0 0,1 1 0 0 0,1-1-1 0 0,1 0 1 0 0,0 1 0 0 0,1-1-1 0 0,1 0 1 0 0,0 0 0 0 0,2-1-1 0 0,0 1 1 0 0,0-1 0 0 0,2 0-1 0 0,0-1 1 0 0,1 0 0 0 0,0 0-1 0 0,1-1 1 0 0,1 0 0 0 0,0-1-1 0 0,14 13 1 0 0,-7-8-27 0 0,2 0 0 0 0,-1-2 0 0 0,2-1 0 0 0,0 0 0 0 0,1-2 0 0 0,0 0 0 0 0,1-1 1 0 0,1-2-1 0 0,-1 0 0 0 0,2-2 0 0 0,42 10 0 0 0,-40-14-747 0 0,0-1 0 0 0,0-1 0 0 0,0-1 0 0 0,0-2 0 0 0,0 0 0 0 0,0-2 0 0 0,-1-1 0 0 0,1-1 0 0 0,47-16 0 0 0,-42 10-2203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1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12171 0 0,'32'60'1039'0'0,"2"-2"1"0"0,54 70 0 0 0,-47-76-1217 0 0,3-1 0 0 0,2-3 0 0 0,2-2 0 0 0,82 62-1 0 0,-100-87-318 0 0,1-2 0 0 0,1-1-1 0 0,55 23 1 0 0,-55-29-2036 0 0,66 16 0 0 0,-71-26 1028 0 0,-16-2-1450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4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1 622 5673 0 0,'282'5'2492'0'0,"544"-60"0"0"0,-734 43-1334 0 0,107-29 0 0 0,-155 29-910 0 0,-1-2 1 0 0,-1-1-1 0 0,-1-3 1 0 0,60-34-1 0 0,-94 48-159 0 0,0 0 1 0 0,0-1-1 0 0,-1 0 0 0 0,0 0 0 0 0,0-1 1 0 0,0 1-1 0 0,-1-1 0 0 0,0-1 1 0 0,8-12-1 0 0,-11 17-41 0 0,-1-2 1 0 0,1 1 0 0 0,-1 0-1 0 0,0 0 1 0 0,0 0 0 0 0,0-1-1 0 0,-1 1 1 0 0,1 0 0 0 0,-1-1-1 0 0,0 1 1 0 0,0 0 0 0 0,0-1-1 0 0,0 1 1 0 0,-1 0 0 0 0,1-1-1 0 0,-1 1 1 0 0,0 0 0 0 0,0 0-1 0 0,0-1 1 0 0,0 1 0 0 0,0 0-1 0 0,-1 0 1 0 0,0 0 0 0 0,1 0-1 0 0,-5-4 1 0 0,-8-10 28 0 0,-1 2 0 0 0,0 0 1 0 0,-1 0-1 0 0,0 2 0 0 0,-1 0 0 0 0,-1 1 1 0 0,0 1-1 0 0,-25-12 0 0 0,-4 1-107 0 0,-1 2-1 0 0,-62-17 1 0 0,66 25 6 0 0,-1 3 0 0 0,0 1-1 0 0,0 2 1 0 0,-1 2 0 0 0,0 2 0 0 0,0 2-1 0 0,-56 7 1 0 0,67-3-134 0 0,1 2 0 0 0,-1 2-1 0 0,1 1 1 0 0,1 2 0 0 0,-1 1 0 0 0,2 1-1 0 0,0 2 1 0 0,1 1 0 0 0,-58 41 0 0 0,70-42-778 0 0,1 2 0 0 0,0 0 1 0 0,2 0-1 0 0,0 2 0 0 0,1 0 1 0 0,0 0-1 0 0,2 2 0 0 0,0 0 1 0 0,-15 37-1 0 0,13-23-2235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11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 9682 0 0,'-3'-1'1738'0'0,"3"9"-1474"0"0,4 8-502 0 0,8 8 158 0 0,1-1 0 0 0,1 0-1 0 0,1 0 1 0 0,1-2 0 0 0,1 0-1 0 0,30 28 1 0 0,0-5-318 0 0,83 59 1 0 0,66 21 287 0 0,-132-87 237 0 0,-58-33-32 0 0,0 0-1 0 0,1 0 0 0 0,-1 1 1 0 0,-1-1-1 0 0,1 1 0 0 0,-1 0 1 0 0,7 9-1 0 0,-11-12-24 0 0,1 0 0 0 0,-1 0 0 0 0,0 0-1 0 0,0 0 1 0 0,0 0 0 0 0,0 1 0 0 0,-1-1 0 0 0,1 0 0 0 0,-1 0 0 0 0,1 1 0 0 0,-1-1-1 0 0,0 0 1 0 0,0 0 0 0 0,0 1 0 0 0,0-1 0 0 0,0 0 0 0 0,0 1 0 0 0,-1-1 0 0 0,1 0-1 0 0,-1 0 1 0 0,1 1 0 0 0,-1-1 0 0 0,0 0 0 0 0,0 0 0 0 0,0 0 0 0 0,0 0 0 0 0,-3 3-1 0 0,-7 10 102 0 0,-1-1-1 0 0,0-1 0 0 0,0 0 0 0 0,-2-1 0 0 0,0 0 0 0 0,0-1 0 0 0,-1 0 0 0 0,0-2 1 0 0,-22 11-1 0 0,-22 8-157 0 0,-74 24 0 0 0,114-45 8 0 0,-249 85-1625 0 0,87-40-3935 0 0,154-46 4220 0 0,4-3-1896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3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7546 0 0,'-16'23'1882'0'0,"-25"44"1"0"0,34-53-3078 0 0,0 1-1 0 0,1 1 1 0 0,1-1 0 0 0,-5 23-1 0 0,3-22 396 0 0,6-15-1590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2880 1 10970 0 0,'-102'20'5124'0'0,"52"-6"-5201"0"0,1 2-1 0 0,-78 38 1 0 0,-441 194-1279 0 0,-203 104 3827 0 0,481-183-1551 0 0,-327 252 0 0 0,513-338-890 0 0,-47 34-552 0 0,150-117 480 0 0,-24 14-267 0 0,25-13 217 0 0,-1-1 0 0 0,0 1 0 0 0,0-1 0 0 0,0 1 0 0 0,1-1 0 0 0,-1 0 0 0 0,0 1-1 0 0,0-1 1 0 0,0 0 0 0 0,0 0 0 0 0,0 1 0 0 0,0-1 0 0 0,1 0 0 0 0,-1 0 0 0 0,0 0 0 0 0,0 0-1 0 0,0 0 1 0 0,0 0 0 0 0,0 0 0 0 0,0-1 0 0 0,0 1 0 0 0,0 0 0 0 0,1 0 0 0 0,-1-1 0 0 0,0 1-1 0 0,-1-1 1 0 0,2-2-456 0 0,-1 0 0 0 0,1 0 0 0 0,1 0 0 0 0,-1 0 0 0 0,0 1 0 0 0,1-1 0 0 0,-1 0 0 0 0,1 0 0 0 0,0 0 0 0 0,0 1 0 0 0,2-6 0 0 0,0 1-419 0 0,12-35-1849 0 0,-5 17-8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584 1 11899 0 0,'-3'0'115'0'0,"1"0"1"0"0,0-1 0 0 0,0 1-1 0 0,0 0 1 0 0,0 0 0 0 0,0 0-1 0 0,0 1 1 0 0,-1-1 0 0 0,1 1-1 0 0,0-1 1 0 0,0 1 0 0 0,0-1-1 0 0,0 1 1 0 0,0 0 0 0 0,0 0-1 0 0,1 0 1 0 0,-1 0 0 0 0,0 1-1 0 0,0-1 1 0 0,1 0 0 0 0,-1 1-1 0 0,1-1 1 0 0,-1 1 0 0 0,1-1-1 0 0,-1 1 1 0 0,1 0 0 0 0,0 0-1 0 0,0-1 1 0 0,-2 5 0 0 0,-2 6 492 0 0,0 0 1 0 0,1 1 0 0 0,0 0-1 0 0,-2 12 1 0 0,-3 10-73 0 0,-26 64-470 0 0,-4-1 0 0 0,-5-2 0 0 0,-99 161 0 0 0,-74 92 70 0 0,215-347-178 0 0,1 1 1 0 0,-1-1-1 0 0,0 1 0 0 0,1 0 0 0 0,-1-1 1 0 0,1 1-1 0 0,0 0 0 0 0,0 0 0 0 0,0 0 1 0 0,-1 5-1 0 0,2-8 18 0 0,0 1 0 0 0,0-1 0 0 0,0 1 0 0 0,1-1 1 0 0,-1 1-1 0 0,0-1 0 0 0,0 1 0 0 0,0-1 0 0 0,1 0 0 0 0,-1 1 0 0 0,0-1 1 0 0,1 1-1 0 0,-1-1 0 0 0,0 0 0 0 0,1 1 0 0 0,-1-1 0 0 0,1 0 1 0 0,-1 1-1 0 0,0-1 0 0 0,1 0 0 0 0,-1 1 0 0 0,1-1 0 0 0,21 6-315 0 0,73 6 42 0 0,167 2 0 0 0,-211-16 375 0 0,1-2-1 0 0,-1-2 0 0 0,0-2 1 0 0,95-30-1 0 0,-80 14 195 0 0,-42 14-76 0 0,0 1 0 0 0,1 1 0 0 0,44-8-1 0 0,-68 16-176 0 0,0 0-1 0 0,0 0 0 0 0,-1 0 0 0 0,1 0 1 0 0,0 0-1 0 0,0 0 0 0 0,0 0 1 0 0,0 0-1 0 0,0 1 0 0 0,0-1 0 0 0,0 0 1 0 0,-1 0-1 0 0,1 1 0 0 0,0-1 0 0 0,0 1 1 0 0,0-1-1 0 0,-1 1 0 0 0,1-1 0 0 0,0 1 1 0 0,-1-1-1 0 0,1 1 0 0 0,0 0 1 0 0,-1-1-1 0 0,2 2 0 0 0,-1 0 2 0 0,0 1-1 0 0,0-1 1 0 0,0 1-1 0 0,0-1 0 0 0,0 1 1 0 0,0-1-1 0 0,-1 1 1 0 0,1 4-1 0 0,0 5 7 0 0,0 1-1 0 0,-3 21 1 0 0,2-29 3 0 0,-3 14 2 0 0,-1 21 12 0 0,4-38-84 0 0,0 0 1 0 0,0-1 0 0 0,0 1 0 0 0,0 0 0 0 0,0 0 0 0 0,1 0 0 0 0,-1 0 0 0 0,0 0 0 0 0,1 0-1 0 0,0-1 1 0 0,-1 1 0 0 0,1 0 0 0 0,0 0 0 0 0,0-1 0 0 0,1 3 0 0 0,-1-4-43 0 0,-1 0 1 0 0,1 1-1 0 0,0-1 1 0 0,-1 0-1 0 0,1 0 1 0 0,0 0-1 0 0,-1 0 1 0 0,1 0-1 0 0,0 0 1 0 0,-1 0-1 0 0,1 0 1 0 0,0 0-1 0 0,0 0 1 0 0,-1 0-1 0 0,1 0 0 0 0,0 0 1 0 0,-1 0-1 0 0,1-1 1 0 0,-1 1-1 0 0,1 0 1 0 0,0 0-1 0 0,-1-1 1 0 0,1 1-1 0 0,-1 0 1 0 0,1-1-1 0 0,-1 1 1 0 0,1-1-1 0 0,-1 1 1 0 0,1-1-1 0 0,-1 1 1 0 0,1-1-1 0 0,-1 1 1 0 0,1-1-1 0 0,-1 0 1 0 0,0 1-1 0 0,1-2 1 0 0,16-24-2284 0 0,-16 24 2108 0 0,5-9-1639 0 0,-1-1 0 0 0,0 0 1 0 0,-1-1-1 0 0,5-19 0 0 0,-4 12-825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10674 0 0,'-7'2'996'0'0,"-1"1"-1"0"0,1-1 0 0 0,0 1 1 0 0,0 1-1 0 0,0-1 0 0 0,-11 9 1 0 0,8-4-558 0 0,1 0 0 0 0,0 1 0 0 0,-13 15 0 0 0,1 4-461 0 0,-35 61 0 0 0,53-83 234 0 0,-4 8-202 0 0,1-1-1 0 0,1 2 1 0 0,1-1 0 0 0,0 0 0 0 0,0 1-1 0 0,1 0 1 0 0,1 0 0 0 0,1 0 0 0 0,0 0-1 0 0,1 0 1 0 0,1 0 0 0 0,0 0 0 0 0,4 18-1 0 0,-3-25-40 0 0,0 1 0 0 0,0-1-1 0 0,1 0 1 0 0,0 0-1 0 0,0 0 1 0 0,1 0-1 0 0,0 0 1 0 0,1-1-1 0 0,0 0 1 0 0,10 12 0 0 0,-11-15-12 0 0,0 0-1 0 0,1 0 1 0 0,0 0 0 0 0,-1-1 0 0 0,1 0 0 0 0,1 0 0 0 0,-1 0 0 0 0,0-1 0 0 0,1 0 0 0 0,-1 0 0 0 0,1 0 0 0 0,0 0 0 0 0,-1-1 0 0 0,1 0 0 0 0,0-1 0 0 0,0 1 0 0 0,6-1 0 0 0,-7 0 44 0 0,0 0 0 0 0,0-1 0 0 0,0 1 0 0 0,0-1-1 0 0,0 0 1 0 0,0-1 0 0 0,0 1 0 0 0,0-1 0 0 0,-1 0 0 0 0,1 0 0 0 0,-1 0 0 0 0,1-1 0 0 0,-1 1-1 0 0,0-1 1 0 0,6-5 0 0 0,-4 2 4 0 0,-1 0 1 0 0,0 0-1 0 0,0-1 0 0 0,0 1 0 0 0,-1-1 0 0 0,0 0 1 0 0,0-1-1 0 0,4-13 0 0 0,-1-2 23 0 0,-1 0 0 0 0,-1 0 0 0 0,-1 0 0 0 0,-2 0 1 0 0,1-40-1 0 0,-4 47 8 0 0,1 0 0 0 0,-2 0 1 0 0,0 0-1 0 0,-6-21 0 0 0,6 32-56 0 0,1-1 0 0 0,-1 1 1 0 0,0 0-1 0 0,0-1 0 0 0,-1 1 0 0 0,0 0 0 0 0,0 0 0 0 0,0 1 0 0 0,0-1 0 0 0,-1 1 0 0 0,1-1 0 0 0,-1 1 0 0 0,0 0 0 0 0,-1 1 0 0 0,-7-7 0 0 0,9 9-39 0 0,0 1 0 0 0,1-1-1 0 0,-1 0 1 0 0,0 1 0 0 0,1-1 0 0 0,-1 1 0 0 0,0 0-1 0 0,0 0 1 0 0,1 0 0 0 0,-1 0 0 0 0,0 1-1 0 0,0-1 1 0 0,1 1 0 0 0,-1 0 0 0 0,0-1 0 0 0,1 1-1 0 0,-1 0 1 0 0,1 1 0 0 0,-1-1 0 0 0,1 0 0 0 0,-1 1-1 0 0,1-1 1 0 0,0 1 0 0 0,0 0 0 0 0,0 0 0 0 0,-3 2-1 0 0,-4 5-746 0 0,1-1-1 0 0,0 1 0 0 0,0 1 1 0 0,-10 16-1 0 0,10-14-840 0 0,5-9 1087 0 0,1 0-1 0 0,-1 1 1 0 0,1-1-1 0 0,0 1 1 0 0,0 0-1 0 0,0-1 1 0 0,1 1-1 0 0,-1 0 1 0 0,-1 8-1 0 0,4-11-63 0 0,1-1-1978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7642 0 0,'-1'61'5654'0'0,"13"33"-3341"0"0,-2-27-1165 0 0,-2 25-568 0 0,6 50-122 0 0,-11-117-650 0 0,2-1-1 0 0,1 1 1 0 0,14 36-1 0 0,-16-52-537 0 0,1 1-1 0 0,0-1 1 0 0,13 18-1 0 0,-16-24 231 0 0,0 0-1 0 0,1 0 1 0 0,-1-1-1 0 0,1 1 1 0 0,0 0-1 0 0,-1-1 0 0 0,1 0 1 0 0,0 0-1 0 0,0 0 1 0 0,1 0-1 0 0,-1 0 1 0 0,0 0-1 0 0,1-1 1 0 0,-1 0-1 0 0,5 2 1 0 0,-2-3-411 0 0,1-2-1792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7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5449 0 0,'0'0'302'0'0,"0"-1"-1"0"0,0 1 1 0 0,0-1-1 0 0,0 1 1 0 0,0-1-1 0 0,0 1 1 0 0,0-1-1 0 0,0 1 1 0 0,1-1-1 0 0,-1 1 1 0 0,0 0-1 0 0,0-1 1 0 0,0 1-1 0 0,1-1 1 0 0,-1 1-1 0 0,0 0 1 0 0,0-1-1 0 0,1 1 1 0 0,-1-1-1 0 0,0 1 1 0 0,1 0-1 0 0,-1-1 1 0 0,1 1-1 0 0,-1 0 1 0 0,0 0-1 0 0,1-1 1 0 0,-1 1-1 0 0,1 0 1 0 0,-1 0-1 0 0,1 0 1 0 0,0-1-1 0 0,19 2 2778 0 0,26 16-3473 0 0,-40-15 1231 0 0,66 20-743 0 0,-56-19-523 0 0,0 1 0 0 0,-1 1 0 0 0,1 1 0 0 0,-1 0-1 0 0,15 9 1 0 0,-26-12 287 0 0,0 0 0 0 0,0 0 0 0 0,-1 1 0 0 0,0-1 0 0 0,0 1 0 0 0,0-1 0 0 0,0 1 0 0 0,0 0 0 0 0,-1 1 0 0 0,1-1 0 0 0,-1 0 0 0 0,0 1 0 0 0,-1-1 0 0 0,1 1 0 0 0,-1-1 0 0 0,0 1 0 0 0,0 0 0 0 0,0-1 0 0 0,-1 1 0 0 0,1 0 0 0 0,-1 0 0 0 0,-1 0 0 0 0,0 5 0 0 0,-1 14 237 0 0,-2 0-1 0 0,-1 0 1 0 0,-11 31-1 0 0,10-31-125 0 0,-12 32 576 0 0,10-32 112 0 0,0 1 0 0 0,2 0 0 0 0,1 0 0 0 0,-4 51-1 0 0,8-75-645 0 0,1 1 0 0 0,0-1-1 0 0,0 1 1 0 0,0-1-1 0 0,0 1 1 0 0,0-1 0 0 0,1 1-1 0 0,-1-1 1 0 0,0 1-1 0 0,1-1 1 0 0,-1 1 0 0 0,1-1-1 0 0,-1 0 1 0 0,1 1-1 0 0,0-1 1 0 0,-1 0 0 0 0,1 0-1 0 0,0 1 1 0 0,0-1 0 0 0,0 0-1 0 0,0 0 1 0 0,2 2-1 0 0,-2-3-34 0 0,1 0 0 0 0,-1 1 0 0 0,0-1 0 0 0,1 0-1 0 0,-1 0 1 0 0,0 0 0 0 0,1 1 0 0 0,-1-1 0 0 0,1-1-1 0 0,-1 1 1 0 0,0 0 0 0 0,1 0 0 0 0,-1 0 0 0 0,1-1-1 0 0,-1 1 1 0 0,0-1 0 0 0,1 1 0 0 0,1-2 0 0 0,4-2-216 0 0,-1 0 0 0 0,0 0 0 0 0,0 0 1 0 0,0-1-1 0 0,0 0 0 0 0,-1 0 0 0 0,8-10 0 0 0,5-12-2145 0 0,-1 0-1 0 0,-1-1 0 0 0,15-38 0 0 0,-25 48-314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7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13 238 8098 0 0,'-12'9'5034'0'0,"23"-8"-3461"0"0,27-12-1288 0 0,-17-4-460 0 0,0-1 1 0 0,-2-1-1 0 0,0 0 0 0 0,0-1 1 0 0,22-31-1 0 0,-18 22-3970 0 0,49-44 0 0 0,-65 66 2255 0 0,-5 3-464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8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5585 0 0,'-5'10'576'0'0,"0"0"-1"0"0,0-1 1 0 0,1 1-1 0 0,1 1 0 0 0,0-1 1 0 0,0 0-1 0 0,1 1 1 0 0,0 0-1 0 0,1-1 1 0 0,-1 15-1 0 0,2 12 136 0 0,8 60 1 0 0,-7-85-688 0 0,0 0 17 0 0,1 0-1 0 0,0 0 1 0 0,0-1 0 0 0,1 1 0 0 0,7 18-1 0 0,-9-28-30 0 0,0 0 0 0 0,0 0 0 0 0,0 0 0 0 0,0-1 0 0 0,1 1 0 0 0,-1 0 0 0 0,0-1 0 0 0,1 1 0 0 0,-1-1-1 0 0,1 1 1 0 0,0-1 0 0 0,-1 0 0 0 0,1 1 0 0 0,0-1 0 0 0,0 0 0 0 0,0 0 0 0 0,0-1 0 0 0,0 1-1 0 0,0 0 1 0 0,0-1 0 0 0,0 1 0 0 0,0-1 0 0 0,0 1 0 0 0,0-1 0 0 0,0 0 0 0 0,0 0 0 0 0,0 0-1 0 0,1 0 1 0 0,-1 0 0 0 0,0-1 0 0 0,0 1 0 0 0,0-1 0 0 0,0 1 0 0 0,0-1 0 0 0,0 0 0 0 0,0 1 0 0 0,0-1-1 0 0,3-2 1 0 0,1 0 1 0 0,0 0 1 0 0,-1 0-1 0 0,1-1 0 0 0,-1 0 0 0 0,1 0 0 0 0,-1 0 0 0 0,0 0 0 0 0,-1-1 0 0 0,1 0 1 0 0,-1 0-1 0 0,4-6 0 0 0,-1 0 66 0 0,0-1 0 0 0,-1 0 1 0 0,-1-1-1 0 0,6-16 0 0 0,-11 28-73 0 0,0 0 0 0 0,0 1 0 0 0,0-1-1 0 0,0 0 1 0 0,1 1 0 0 0,-1-1-1 0 0,0 0 1 0 0,0 1 0 0 0,1-1-1 0 0,-1 1 1 0 0,0-1 0 0 0,1 0 0 0 0,-1 1-1 0 0,1-1 1 0 0,-1 1 0 0 0,0-1-1 0 0,1 1 1 0 0,0 0 0 0 0,-1-1-1 0 0,1 1 1 0 0,-1-1 0 0 0,2 1-1 0 0,5 8 205 0 0,1 25 122 0 0,-9-20-306 0 0,2 0-1 0 0,-1 0 1 0 0,2 1-1 0 0,0-1 1 0 0,0 0-1 0 0,10 25 1 0 0,-11-35-21 0 0,0 0 0 0 0,1 0 0 0 0,-1 0 0 0 0,1 0 1 0 0,0 0-1 0 0,0 0 0 0 0,1 0 0 0 0,-1-1 0 0 0,0 1 0 0 0,1-1 0 0 0,-1 0 0 0 0,1 0 0 0 0,0 1 0 0 0,0-2 1 0 0,0 1-1 0 0,0 0 0 0 0,0-1 0 0 0,0 1 0 0 0,1-1 0 0 0,-1 0 0 0 0,0 0 0 0 0,1 0 0 0 0,-1-1 0 0 0,0 1 1 0 0,1-1-1 0 0,-1 1 0 0 0,1-1 0 0 0,-1-1 0 0 0,1 1 0 0 0,-1 0 0 0 0,7-2 0 0 0,-2 0 51 0 0,-1 0 0 0 0,1 0 0 0 0,-1-1 0 0 0,1 0 0 0 0,-1-1 0 0 0,11-6 0 0 0,-15 8-26 0 0,0 0 0 0 0,1 0 0 0 0,-1-1 1 0 0,0 1-1 0 0,0-1 0 0 0,-1 1 0 0 0,1-1 0 0 0,-1 0 0 0 0,1 0 0 0 0,-1 0 0 0 0,0-1 0 0 0,0 1 0 0 0,0 0 0 0 0,0-1 0 0 0,1-5 0 0 0,-3 9-12 0 0,0 0 0 0 0,1-1 0 0 0,-1 1 0 0 0,0 0 0 0 0,0-1 1 0 0,0 1-1 0 0,0-1 0 0 0,0 1 0 0 0,0 0 0 0 0,0-1 0 0 0,0 1 0 0 0,0-1 0 0 0,0 1 0 0 0,0 0 0 0 0,0-1 0 0 0,0 1 0 0 0,0-1 0 0 0,-1 1 0 0 0,1 0 0 0 0,0-1 0 0 0,0 1 1 0 0,0-1-1 0 0,0 1 0 0 0,-1 0 0 0 0,1-1 0 0 0,0 1 0 0 0,0 0 0 0 0,-1 0 0 0 0,1-1 0 0 0,0 1 0 0 0,-1 0 0 0 0,1 0 0 0 0,-1-1 0 0 0,-13 3 447 0 0,-14 14 594 0 0,28-15-961 0 0,0-1 0 0 0,16-34 619 0 0,-14 29-700 0 0,0 0 0 0 0,0 0-1 0 0,-1-1 1 0 0,0 1 0 0 0,0-1 0 0 0,0 1 0 0 0,-1-1 0 0 0,1 1 0 0 0,-1-1 0 0 0,-1 1 0 0 0,1-1-1 0 0,-1 1 1 0 0,0-1 0 0 0,0 1 0 0 0,-1 0 0 0 0,-2-9 0 0 0,2 11-78 0 0,1 0-1 0 0,-1 0 1 0 0,0 0 0 0 0,0 0 0 0 0,0 1-1 0 0,0-1 1 0 0,-1 0 0 0 0,1 1 0 0 0,-1 0 0 0 0,1-1-1 0 0,-1 1 1 0 0,0 0 0 0 0,0 0 0 0 0,0 1-1 0 0,0-1 1 0 0,0 1 0 0 0,0-1 0 0 0,0 1-1 0 0,-1 0 1 0 0,1 0 0 0 0,0 0 0 0 0,-1 1-1 0 0,1-1 1 0 0,-1 1 0 0 0,1 0 0 0 0,0 0-1 0 0,-7 0 1 0 0,2 2-534 0 0,0 0 0 0 0,0 0-1 0 0,0 0 1 0 0,0 1 0 0 0,1 0 0 0 0,-1 1-1 0 0,1-1 1 0 0,-9 7 0 0 0,8-5-495 0 0,-1 0 1 0 0,1 0 0 0 0,-1-1-1 0 0,0-1 1 0 0,-10 3-1 0 0,18-5 1049 0 0,0-1 0 0 0,1 0 0 0 0,-1 0 0 0 0,0 0-1 0 0,1 0 1 0 0,-1 0 0 0 0,0 0 0 0 0,0 0 0 0 0,1 0 0 0 0,-1 0-1 0 0,0 0 1 0 0,1 0 0 0 0,-1 0 0 0 0,0-1 0 0 0,1 1 0 0 0,-1 0-1 0 0,0 0 1 0 0,-1-1 0 0 0,1-1-2493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8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5521 0 0,'4'-16'704'0'0,"1"0"0"0"0,1 0 0 0 0,0 1 0 0 0,14-23 0 0 0,-17 33-125 0 0,0-1 1 0 0,1 1 0 0 0,0-1 0 0 0,0 1-1 0 0,0 0 1 0 0,1 1 0 0 0,-1-1 0 0 0,1 1 0 0 0,0 0-1 0 0,0 0 1 0 0,1 0 0 0 0,-1 1 0 0 0,1 0-1 0 0,10-4 1 0 0,-10 6-450 0 0,0 0 0 0 0,0 0-1 0 0,0 1 1 0 0,0 0 0 0 0,0 0 0 0 0,0 1-1 0 0,0 0 1 0 0,7 1 0 0 0,49 14 39 0 0,-56-14-151 0 0,-1 0-87 0 0,1 0 1 0 0,-1 0-1 0 0,1 1 0 0 0,-1-1 0 0 0,0 1 1 0 0,0 0-1 0 0,0 1 0 0 0,0-1 0 0 0,-1 1 0 0 0,1 0 1 0 0,-1 0-1 0 0,0 1 0 0 0,0-1 0 0 0,0 1 1 0 0,-1 0-1 0 0,0 0 0 0 0,0 0 0 0 0,0 0 1 0 0,-1 1-1 0 0,3 7 0 0 0,2 9-33 0 0,-1 0 0 0 0,-2 1 0 0 0,0 0 1 0 0,0 25-1 0 0,-3-28 100 0 0,1 0 0 0 0,1-1 1 0 0,0 1-1 0 0,12 33 0 0 0,-15-53-40 0 0,0 1 0 0 0,0 0 0 0 0,0-1 0 0 0,1 1 0 0 0,-1 0 0 0 0,0-1 0 0 0,0 1 0 0 0,1-1 0 0 0,-1 1-1 0 0,0 0 1 0 0,1-1 0 0 0,-1 1 0 0 0,0-1 0 0 0,1 1 0 0 0,-1-1 0 0 0,1 1 0 0 0,-1-1 0 0 0,1 1 0 0 0,-1-1 0 0 0,1 0 0 0 0,-1 1-1 0 0,1-1 1 0 0,0 0 0 0 0,-1 1 0 0 0,1-1 0 0 0,-1 0 0 0 0,1 0 0 0 0,0 0 0 0 0,-1 1 0 0 0,1-1 0 0 0,0 0 0 0 0,0 0 0 0 0,1-1-5 0 0,-1 0 0 0 0,0 0 0 0 0,0 0 0 0 0,0 0 0 0 0,0 0 0 0 0,1 0 0 0 0,-1 0 0 0 0,-1 0 0 0 0,1 0 0 0 0,0 0 0 0 0,0-1 0 0 0,0 1 0 0 0,-1 0 0 0 0,1-2 0 0 0,21-60-312 0 0,-19 55 316 0 0,75-289 3118 0 0,-76 286-2688 0 0,0-1-1 0 0,-1 1 0 0 0,0-16 0 0 0,-1 43 65 0 0,1 0 1 0 0,5 30-1 0 0,-5-41-555 0 0,1 0 0 0 0,-1 1 0 0 0,1-1 1 0 0,0 0-1 0 0,0 0 0 0 0,0 0 0 0 0,1 0 0 0 0,0 0 0 0 0,0 0 0 0 0,0-1 1 0 0,0 0-1 0 0,8 8 0 0 0,-10-12-103 0 0,0 1-1 0 0,0 0 1 0 0,0 0 0 0 0,0-1 0 0 0,0 1 0 0 0,0-1-1 0 0,0 1 1 0 0,0-1 0 0 0,0 1 0 0 0,1-1 0 0 0,-1 0-1 0 0,0 1 1 0 0,0-1 0 0 0,0 0 0 0 0,1 0 0 0 0,-1 0-1 0 0,0 0 1 0 0,0 0 0 0 0,1 0 0 0 0,-1 0 0 0 0,0-1-1 0 0,0 1 1 0 0,0 0 0 0 0,1-1 0 0 0,-1 1 0 0 0,0-1-1 0 0,0 1 1 0 0,0-1 0 0 0,0 1 0 0 0,0-1 0 0 0,0 0-1 0 0,0 0 1 0 0,1-1 0 0 0,2-1-803 0 0,-1 0 1 0 0,1-1-1 0 0,-1 0 0 0 0,0 0 1 0 0,-1 0-1 0 0,5-9 0 0 0,-2 5-1447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11899 0 0,'-5'2'2256'0'0,"2"3"-1464"0"0,0 3-608 0 0,1 5-240 0 0,2 4-88 0 0,3 4-96 0 0,2 4-128 0 0,0 1-176 0 0,1 0-240 0 0,1 1-344 0 0,-1 0-297 0 0,0 2-87 0 0,-1-1 248 0 0,0 3 407 0 0,0-1 393 0 0,-4-1 288 0 0,3-2-240 0 0,-3-3-2800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8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5769 0 0,'12'-26'3660'0'0,"-3"15"-275"0"0,-9 11-3306 0 0,0-1 0 0 0,0 1 0 0 0,0 0 0 0 0,0 0 0 0 0,1 0 0 0 0,-1 0 0 0 0,0 0 0 0 0,0 0 0 0 0,0 0 0 0 0,0 0 0 0 0,1 0 0 0 0,-1 0 0 0 0,0 0 0 0 0,0 0 0 0 0,0 0 0 0 0,0 0 0 0 0,0 0 0 0 0,1 0 0 0 0,-1 0 0 0 0,0 0 0 0 0,0 0 0 0 0,0 0 0 0 0,0 0 0 0 0,1 0 0 0 0,-1 0 0 0 0,0 0 0 0 0,0 0 0 0 0,0 0 0 0 0,0 0 0 0 0,0 0 0 0 0,0 0 0 0 0,1 1-1 0 0,-1-1 1 0 0,0 0 0 0 0,0 0 0 0 0,0 0 0 0 0,0 0 0 0 0,0 0 0 0 0,0 0 0 0 0,0 1 0 0 0,0-1 0 0 0,1 0 0 0 0,-1 0 0 0 0,0 0 0 0 0,0 0 0 0 0,0 0 0 0 0,0 1 0 0 0,0-1 0 0 0,0 0 0 0 0,0 0 0 0 0,0 0 0 0 0,0 0 0 0 0,0 0 0 0 0,0 1 0 0 0,0-1 0 0 0,3 41 3343 0 0,-9 26-2804 0 0,1-30-384 0 0,2-7-647 0 0,2 1 1 0 0,1-1-1 0 0,1 1 0 0 0,2-1 0 0 0,1 0 0 0 0,8 32 0 0 0,-11-58 10 0 0,1-1 0 0 0,-1 1 0 0 0,0-1 0 0 0,1 0 0 0 0,0 0 0 0 0,0 0 0 0 0,0 0 0 0 0,0 0 0 0 0,4 4 0 0 0,-5-5 16 0 0,0-1 1 0 0,1 0 0 0 0,-1 0-1 0 0,0 0 1 0 0,1 0 0 0 0,-1 0-1 0 0,1-1 1 0 0,-1 1 0 0 0,1 0-1 0 0,0-1 1 0 0,-1 1 0 0 0,1-1-1 0 0,-1 0 1 0 0,1 1 0 0 0,0-1-1 0 0,-1 0 1 0 0,1 0 0 0 0,0 0 0 0 0,-1 0-1 0 0,1 0 1 0 0,0 0 0 0 0,2-1-1 0 0,6-2-2877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68 9922 0 0,'-73'53'7412'0'0,"50"-38"-7017"0"0,2 1-1 0 0,-1 1 1 0 0,-23 24-1 0 0,43-39-347 0 0,0 0 0 0 0,0 0-1 0 0,0 1 1 0 0,1-1 0 0 0,-1 1 0 0 0,1-1-1 0 0,-1 1 1 0 0,1 0 0 0 0,0-1 0 0 0,0 1-1 0 0,0 0 1 0 0,0 0 0 0 0,0 0-1 0 0,1 0 1 0 0,-1 0 0 0 0,1 5 0 0 0,0-6-37 0 0,0 1 1 0 0,1-1-1 0 0,-1 0 1 0 0,1 1-1 0 0,0-1 1 0 0,0 0-1 0 0,0 0 1 0 0,0 1-1 0 0,0-1 0 0 0,1 0 1 0 0,-1 0-1 0 0,0 0 1 0 0,1 0-1 0 0,0-1 1 0 0,-1 1-1 0 0,4 2 1 0 0,0 0-29 0 0,0-1 0 0 0,0 0 0 0 0,1 0 0 0 0,-1 0 0 0 0,1-1 0 0 0,0 1 0 0 0,-1-2 0 0 0,1 1 0 0 0,0 0 0 0 0,0-1 0 0 0,0 0 0 0 0,0-1 0 0 0,0 1 0 0 0,0-1 0 0 0,8-1 1 0 0,-7 0-4 0 0,0 0 0 0 0,0 0 1 0 0,1-1-1 0 0,-1 0 1 0 0,0 0-1 0 0,0 0 1 0 0,-1-1-1 0 0,1 0 0 0 0,0-1 1 0 0,-1 0-1 0 0,0 0 1 0 0,0 0-1 0 0,0 0 1 0 0,0-1-1 0 0,-1 0 0 0 0,0 0 1 0 0,0-1-1 0 0,0 1 1 0 0,-1-1-1 0 0,0 0 1 0 0,0-1-1 0 0,0 1 1 0 0,-1-1-1 0 0,0 1 0 0 0,0-1 1 0 0,0 0-1 0 0,-1 0 1 0 0,0 0-1 0 0,-1 0 1 0 0,0-1-1 0 0,0 1 0 0 0,0 0 1 0 0,-1-1-1 0 0,0 1 1 0 0,0 0-1 0 0,-1-1 1 0 0,-3-12-1 0 0,2 10-43 0 0,0 0 0 0 0,-1 0 0 0 0,-1 1-1 0 0,0-1 1 0 0,-7-13 0 0 0,9 20-10 0 0,0 0-1 0 0,0-1 1 0 0,0 1-1 0 0,0 1 1 0 0,0-1 0 0 0,0 0-1 0 0,-1 1 1 0 0,1-1-1 0 0,-1 1 1 0 0,0-1-1 0 0,0 1 1 0 0,0 0 0 0 0,0 0-1 0 0,0 1 1 0 0,0-1-1 0 0,-1 1 1 0 0,1-1-1 0 0,-6 0 1 0 0,6 2-51 0 0,1 0 0 0 0,0 1 0 0 0,0-1 0 0 0,0 0 0 0 0,0 1 0 0 0,0 0 0 0 0,0 0 1 0 0,0 0-1 0 0,0-1 0 0 0,0 2 0 0 0,0-1 0 0 0,0 0 0 0 0,0 0 0 0 0,1 1 0 0 0,-4 2 0 0 0,-26 28-2705 0 0,25-24 1688 0 0,-8 16-2543 0 0,14-15 2001 0 0,12-12 975 0 0,-5-1-1826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2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5321 0 0,'2'-2'178'0'0,"0"0"0"0"0,0 0-1 0 0,0 1 1 0 0,0-1 0 0 0,1 0-1 0 0,-1 1 1 0 0,1-1 0 0 0,-1 1 0 0 0,1 0-1 0 0,-1 0 1 0 0,1 0 0 0 0,3-1-1 0 0,-5 2 65 0 0,1 0-1 0 0,-1 0 1 0 0,1 0-1 0 0,-1 0 0 0 0,1 0 1 0 0,-1 0-1 0 0,1 1 0 0 0,-1-1 1 0 0,1 0-1 0 0,-1 1 1 0 0,1-1-1 0 0,-1 1 0 0 0,1-1 1 0 0,-1 1-1 0 0,0 0 0 0 0,1 0 1 0 0,0 1-1 0 0,1 0 177 0 0,-1 0 0 0 0,1 1 1 0 0,-1-1-1 0 0,0 1 0 0 0,0 0 0 0 0,0 0 0 0 0,0 0 0 0 0,0 0 0 0 0,2 5 0 0 0,5 22-369 0 0,-7-16 147 0 0,0 0 1 0 0,-1 24-1 0 0,-2-29-230 0 0,1 1 0 0 0,0-1 0 0 0,1 0 1 0 0,0 1-1 0 0,0-1 0 0 0,1 0 0 0 0,0 0 0 0 0,5 12 0 0 0,-6-19-7 0 0,0-1 0 0 0,0 0 0 0 0,0 1-1 0 0,1-1 1 0 0,-1 0 0 0 0,0 1 0 0 0,0-1-1 0 0,1 0 1 0 0,-1 0 0 0 0,1 0 0 0 0,-1 0 0 0 0,1 0-1 0 0,-1-1 1 0 0,1 1 0 0 0,-1 0 0 0 0,1-1-1 0 0,0 1 1 0 0,-1-1 0 0 0,1 1 0 0 0,0-1 0 0 0,0 0-1 0 0,-1 0 1 0 0,1 0 0 0 0,0 0 0 0 0,0 0 0 0 0,-1 0-1 0 0,1 0 1 0 0,0-1 0 0 0,0 1 0 0 0,-1-1-1 0 0,1 1 1 0 0,-1-1 0 0 0,1 0 0 0 0,0 1 0 0 0,2-3-1 0 0,8-3-137 0 0,-1 0 0 0 0,0 0 0 0 0,17-14 0 0 0,-23 17 73 0 0,12-11-156 0 0,1 2-1 0 0,1 0 0 0 0,0 1 0 0 0,1 1 1 0 0,25-10-1 0 0,-44 20 238 0 0,0 0 0 0 0,0-1 1 0 0,0 1-1 0 0,0 0 0 0 0,0-1 0 0 0,0 1 0 0 0,0 0 0 0 0,0 0 1 0 0,0 0-1 0 0,0 0 0 0 0,0 0 0 0 0,-1 0 0 0 0,1 0 1 0 0,0 0-1 0 0,0 1 0 0 0,0-1 0 0 0,0 0 0 0 0,0 0 0 0 0,0 1 1 0 0,0-1-1 0 0,0 1 0 0 0,0-1 0 0 0,-1 1 0 0 0,1-1 1 0 0,0 1-1 0 0,0-1 0 0 0,-1 1 0 0 0,1 0 0 0 0,0-1 0 0 0,0 2 1 0 0,0 1 14 0 0,0-1 1 0 0,0 0-1 0 0,0 1 0 0 0,0-1 1 0 0,-1 1-1 0 0,1-1 1 0 0,-1 1-1 0 0,0 0 0 0 0,0-1 1 0 0,0 1-1 0 0,0 3 1 0 0,-2 8 185 0 0,0 0 1 0 0,-1 0 0 0 0,-5 15 0 0 0,5-18 84 0 0,-5 13 432 0 0,1 0 0 0 0,-5 35 1 0 0,11-53-626 0 0,1-1 1 0 0,-1 1 0 0 0,1-1-1 0 0,0 1 1 0 0,0-1 0 0 0,1 1 0 0 0,-1-1-1 0 0,1 0 1 0 0,1 1 0 0 0,-1-1 0 0 0,1 0-1 0 0,0 1 1 0 0,0-1 0 0 0,0 0 0 0 0,1 0-1 0 0,-1-1 1 0 0,5 6 0 0 0,-5-8-91 0 0,0 0 0 0 0,0 0 0 0 0,0 0 1 0 0,0 0-1 0 0,0 0 0 0 0,1 0 0 0 0,-1-1 0 0 0,1 0 1 0 0,-1 1-1 0 0,1-1 0 0 0,0 0 0 0 0,-1 0 1 0 0,1 0-1 0 0,0 0 0 0 0,0-1 0 0 0,0 1 0 0 0,-1-1 1 0 0,1 0-1 0 0,0 0 0 0 0,0 0 0 0 0,0 0 0 0 0,0 0 1 0 0,0 0-1 0 0,0-1 0 0 0,0 0 0 0 0,-1 1 0 0 0,1-1 1 0 0,5-2-1 0 0,-3 0-558 0 0,-1 1 0 0 0,1-1 0 0 0,0 0 0 0 0,-1 0 1 0 0,1-1-1 0 0,-1 1 0 0 0,0-1 0 0 0,0 0 0 0 0,0 0 0 0 0,-1-1 0 0 0,1 1 1 0 0,-1-1-1 0 0,5-9 0 0 0,-3 2-990 0 0,0-1-1606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0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10282 0 0,'-3'3'515'0'0,"0"0"0"0"0,0 0 0 0 0,0 0 0 0 0,0 0 0 0 0,1 1 0 0 0,-1-1 0 0 0,1 1 0 0 0,0 0-1 0 0,0-1 1 0 0,0 1 0 0 0,1 0 0 0 0,0 0 0 0 0,-1 0 0 0 0,0 8 0 0 0,0-2-243 0 0,1 0-1 0 0,0 0 1 0 0,0 0 0 0 0,1 0-1 0 0,1 11 1 0 0,-1-19-264 0 0,0 1 1 0 0,0-1-1 0 0,0 0 0 0 0,1 1 0 0 0,-1-1 1 0 0,1 0-1 0 0,0 1 0 0 0,-1-1 0 0 0,1 0 1 0 0,0 0-1 0 0,0 0 0 0 0,0 0 0 0 0,1 0 1 0 0,-1 0-1 0 0,1 0 0 0 0,-1 0 0 0 0,1 0 0 0 0,-1-1 1 0 0,1 1-1 0 0,0-1 0 0 0,0 1 0 0 0,0-1 1 0 0,0 1-1 0 0,0-1 0 0 0,0 0 0 0 0,0 0 1 0 0,0 0-1 0 0,0 0 0 0 0,1-1 0 0 0,-1 1 1 0 0,0-1-1 0 0,1 1 0 0 0,-1-1 0 0 0,0 0 0 0 0,1 0 1 0 0,-1 1-1 0 0,0-2 0 0 0,1 1 0 0 0,-1 0 1 0 0,5-2-1 0 0,9-1-160 0 0,0-2 0 0 0,0 0 1 0 0,0 0-1 0 0,26-15 0 0 0,-20 10 160 0 0,24-11-338 0 0,-22 9 42 0 0,39-12 0 0 0,-59 22 280 0 0,0 1-1 0 0,0-1 1 0 0,1 1-1 0 0,-1 1 1 0 0,1-1-1 0 0,-1 1 1 0 0,1-1 0 0 0,-1 1-1 0 0,7 1 1 0 0,-10-1 6 0 0,1 1 0 0 0,-1 0 0 0 0,1-1 0 0 0,-1 1 1 0 0,1 0-1 0 0,-1 0 0 0 0,0 0 0 0 0,0 0 0 0 0,1 0 1 0 0,-1 0-1 0 0,0 0 0 0 0,0 1 0 0 0,0-1 0 0 0,0 0 1 0 0,0 1-1 0 0,0-1 0 0 0,-1 0 0 0 0,1 1 0 0 0,0-1 1 0 0,-1 1-1 0 0,1-1 0 0 0,-1 1 0 0 0,1-1 0 0 0,-1 1 1 0 0,0 0-1 0 0,0-1 0 0 0,0 1 0 0 0,0 0 0 0 0,0 1 1 0 0,3 41 31 0 0,-2-23 34 0 0,0-1 1 0 0,2 1-1 0 0,0-1 0 0 0,1 0 0 0 0,10 29 1 0 0,-13-46-64 0 0,0 0 0 0 0,0 0 0 0 0,1 0 1 0 0,0-1-1 0 0,-1 1 0 0 0,1 0 0 0 0,0-1 1 0 0,0 1-1 0 0,0-1 0 0 0,1 0 0 0 0,-1 0 1 0 0,0 0-1 0 0,1 0 0 0 0,0 0 0 0 0,-1-1 1 0 0,1 1-1 0 0,0-1 0 0 0,0 1 1 0 0,0-1-1 0 0,3 1 0 0 0,-4-2 7 0 0,1 0 0 0 0,0 1-1 0 0,-1-1 1 0 0,1-1 0 0 0,-1 1-1 0 0,1 0 1 0 0,-1-1 0 0 0,1 1 0 0 0,-1-1-1 0 0,1 0 1 0 0,-1 1 0 0 0,1-1 0 0 0,-1-1-1 0 0,0 1 1 0 0,0 0 0 0 0,1 0 0 0 0,-1-1-1 0 0,0 1 1 0 0,0-1 0 0 0,0 0 0 0 0,0 0-1 0 0,-1 0 1 0 0,1 0 0 0 0,2-4 0 0 0,1-1 34 0 0,0-1-1 0 0,-1 0 1 0 0,0-1 0 0 0,-1 1 0 0 0,0-1 0 0 0,0 0 0 0 0,3-16 0 0 0,-5 18 16 0 0,0 0 1 0 0,0 0-1 0 0,0 0 1 0 0,-1-1-1 0 0,0 1 1 0 0,-1 0-1 0 0,1 0 1 0 0,-1 0-1 0 0,-1 0 1 0 0,-2-11 0 0 0,3 17-49 0 0,1 0 0 0 0,-1-1 0 0 0,1 1 0 0 0,-1 0 0 0 0,0 0 0 0 0,1-1 0 0 0,-1 1 1 0 0,0 0-1 0 0,0 0 0 0 0,0 0 0 0 0,0 0 0 0 0,0 0 0 0 0,0 0 0 0 0,0 0 1 0 0,0 0-1 0 0,0 1 0 0 0,0-1 0 0 0,0 0 0 0 0,-1 0 0 0 0,1 1 0 0 0,0-1 0 0 0,0 1 1 0 0,-1 0-1 0 0,1-1 0 0 0,-1 1 0 0 0,1 0 0 0 0,0 0 0 0 0,-1-1 0 0 0,-2 1 0 0 0,-1 2 40 0 0,0-1-1 0 0,-1 0 0 0 0,1 1 0 0 0,0 0 0 0 0,0 1 0 0 0,-7 3 1 0 0,9-4-402 0 0,1-1 0 0 0,-1 1 1 0 0,0 0-1 0 0,0-1 1 0 0,0 0-1 0 0,0 1 1 0 0,0-1-1 0 0,0 0 1 0 0,0-1-1 0 0,0 1 1 0 0,0-1-1 0 0,-1 1 0 0 0,1-1 1 0 0,0 0-1 0 0,0 0 1 0 0,0 0-1 0 0,-6-2 1 0 0,8 1-88 0 0,0 1 1 0 0,1-1 0 0 0,-1 0 0 0 0,1 0 0 0 0,-1-1 0 0 0,1 1-1 0 0,-1 0 1 0 0,1 0 0 0 0,0 0 0 0 0,-1 0 0 0 0,1 0 0 0 0,0 0-1 0 0,0 0 1 0 0,0-1 0 0 0,0 1 0 0 0,0 0 0 0 0,0 0-1 0 0,0 0 1 0 0,0 0 0 0 0,1 0 0 0 0,-1-1 0 0 0,1-1 0 0 0,-1 1-291 0 0,2-7-1610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0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7450 0 0,'7'46'6949'0'0,"-1"2"-5879"0"0,-6-30-836 0 0,-1-3-47 0 0,1 1-1 0 0,1-1 1 0 0,1 0 0 0 0,4 23-1 0 0,-5-34-250 0 0,1 1 1 0 0,-1-1-1 0 0,1 0 0 0 0,0 0 0 0 0,1 0 0 0 0,-1 0 1 0 0,0 0-1 0 0,1 0 0 0 0,0 0 0 0 0,0-1 1 0 0,0 1-1 0 0,1-1 0 0 0,-1 0 0 0 0,1 0 0 0 0,-1-1 1 0 0,1 1-1 0 0,0 0 0 0 0,0-1 0 0 0,5 2 1 0 0,19 4-687 0 0,5 3-520 0 0,-32-11 1254 0 0,0 1-1 0 0,0 0 1 0 0,0 0-1 0 0,0 0 1 0 0,0 0-1 0 0,0-1 1 0 0,0 1-1 0 0,-1 1 1 0 0,1-1-1 0 0,0 0 1 0 0,0 0-1 0 0,-1 0 1 0 0,1 0-1 0 0,-1 0 1 0 0,1 0-1 0 0,-1 1 1 0 0,0-1-1 0 0,1 0 1 0 0,-1 1-1 0 0,0-1 1 0 0,0 0-1 0 0,0 0 1 0 0,0 2-1 0 0,-1 12 535 0 0,0 0 0 0 0,-6 22 0 0 0,4-28-255 0 0,1 1 0 0 0,1-1-1 0 0,-1 0 1 0 0,2 1 0 0 0,-1 0-1 0 0,1-1 1 0 0,1 1 0 0 0,2 16 0 0 0,-3-25-252 0 0,0 0 1 0 0,0-1 0 0 0,0 1 0 0 0,0 0-1 0 0,1-1 1 0 0,-1 1 0 0 0,0 0 0 0 0,0-1 0 0 0,1 1-1 0 0,-1 0 1 0 0,0-1 0 0 0,1 1 0 0 0,-1 0-1 0 0,1-1 1 0 0,-1 1 0 0 0,1-1 0 0 0,-1 1-1 0 0,1-1 1 0 0,-1 1 0 0 0,1-1 0 0 0,-1 0 0 0 0,1 1-1 0 0,0-1 1 0 0,-1 0 0 0 0,1 1 0 0 0,0-1-1 0 0,-1 0 1 0 0,1 0 0 0 0,0 1 0 0 0,-1-1-1 0 0,1 0 1 0 0,1 0 0 0 0,-1-1-30 0 0,1 1 0 0 0,0-1 0 0 0,-1 1 0 0 0,1-1 0 0 0,0 0 0 0 0,-1 0 0 0 0,1 0 1 0 0,-1 0-1 0 0,1 0 0 0 0,-1 0 0 0 0,1 0 0 0 0,1-2 0 0 0,30-39-1367 0 0,-19 19-146 0 0,-1 0-1 0 0,-2 0 1 0 0,0-1 0 0 0,-2-1-1 0 0,0 0 1 0 0,8-41-1 0 0,-14 50-1013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1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5281 0 0,'0'-1'187'0'0,"0"1"-1"0"0,0-1 0 0 0,0 0 1 0 0,0 1-1 0 0,0-1 0 0 0,1 0 1 0 0,-1 1-1 0 0,0-1 1 0 0,0 0-1 0 0,0 1 0 0 0,1-1 1 0 0,-1 1-1 0 0,0-1 1 0 0,0 1-1 0 0,1-1 0 0 0,-1 0 1 0 0,1 1-1 0 0,-1-1 1 0 0,0 1-1 0 0,1 0 0 0 0,-1-1 1 0 0,1 1-1 0 0,-1-1 0 0 0,1 1 1 0 0,-1 0-1 0 0,1-1 1 0 0,0 1-1 0 0,0-1 0 0 0,23 1 3136 0 0,25 17-533 0 0,-44-15-2566 0 0,15 7 268 0 0,12 3-242 0 0,-2 2 0 0 0,0 0 0 0 0,45 31 0 0 0,-66-38-270 0 0,-1 0 0 0 0,0 0 1 0 0,0 1-1 0 0,0 0 1 0 0,-1 0-1 0 0,-1 1 0 0 0,1 0 1 0 0,-1 0-1 0 0,8 18 0 0 0,-11-21-82 0 0,-1 0 0 0 0,1 1 0 0 0,-1-1 0 0 0,-1 1 0 0 0,1 0 0 0 0,-1 0 0 0 0,0 0 0 0 0,-1 0-1 0 0,1-1 1 0 0,-2 1 0 0 0,1 0 0 0 0,-1 0 0 0 0,0 0 0 0 0,0 0 0 0 0,0 0 0 0 0,-5 10 0 0 0,3-9-86 0 0,-8 27-1003 0 0,37-67-994 0 0,23-51 3601 0 0,57-129 0 0 0,-97 192-903 0 0,-4 11-122 0 0,-1 0 1 0 0,0 0-1 0 0,0 0 0 0 0,-1-1 1 0 0,0 0-1 0 0,-1 1 0 0 0,1-15 0 0 0,-3 24-207 0 0,0 0-47 0 0,28 59 683 0 0,1-10-1220 0 0,-26-45-163 0 0,-1 0 1 0 0,1-1-1 0 0,0 1 1 0 0,1-1-1 0 0,-1 1 1 0 0,1-1 0 0 0,-1 0-1 0 0,1-1 1 0 0,8 5-1 0 0,-11-6 132 0 0,0-1-1 0 0,0 0 1 0 0,0 0-1 0 0,0 1 1 0 0,0-1-1 0 0,0 0 1 0 0,0 0-1 0 0,0 0 1 0 0,0 0-1 0 0,0 0 1 0 0,0-1-1 0 0,1 1 1 0 0,-1 0-1 0 0,0 0 1 0 0,0-1-1 0 0,0 1 1 0 0,0-1-1 0 0,0 1 1 0 0,0-1-1 0 0,0 1 1 0 0,0-1 0 0 0,-1 1-1 0 0,2-2 1 0 0,3-4-2136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7962 0 0,'5'-9'1984'0'0,"5"-8"4943"0"0,-9 18-6731 0 0,0 0-1 0 0,-1 0 0 0 0,1 0 1 0 0,0 1-1 0 0,-1-1 1 0 0,0 0-1 0 0,1 0 0 0 0,-1 1 1 0 0,0-1-1 0 0,1 0 1 0 0,-1 1-1 0 0,0-1 0 0 0,0 0 1 0 0,0 1-1 0 0,0-1 1 0 0,0 2-1 0 0,18 257 1600 0 0,-7-161-4633 0 0,-1-5-8250 0 0,-9-76 6593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149 143 9882 0 0,'-17'16'646'0'0,"0"1"0"0"0,1 0 0 0 0,0 1 1 0 0,1 0-1 0 0,-14 24 0 0 0,24-33-693 0 0,0-1-1 0 0,0 1 1 0 0,1 0 0 0 0,0 0 0 0 0,1 0-1 0 0,0 1 1 0 0,0-1 0 0 0,1 1 0 0 0,0 0-1 0 0,1-1 1 0 0,0 1 0 0 0,0 0 0 0 0,1 0-1 0 0,1 0 1 0 0,1 10 0 0 0,-2-17 48 0 0,1 1 1 0 0,0-1-1 0 0,0 0 1 0 0,0 0-1 0 0,1 1 0 0 0,-1-1 1 0 0,1 0-1 0 0,0 0 1 0 0,0-1-1 0 0,0 1 1 0 0,0 0-1 0 0,0-1 1 0 0,1 1-1 0 0,-1-1 0 0 0,1 0 1 0 0,-1 1-1 0 0,1-1 1 0 0,3 2-1 0 0,0-2-31 0 0,0 1 1 0 0,-1-1-1 0 0,1 0 0 0 0,0 0 1 0 0,0-1-1 0 0,1 0 0 0 0,-1 0 0 0 0,0 0 1 0 0,9-1-1 0 0,2 0-63 0 0,1-2 1 0 0,-1 0-1 0 0,0-1 1 0 0,0-1-1 0 0,-1 0 1 0 0,24-9-1 0 0,-22 4 91 0 0,0 0-1 0 0,0-1 1 0 0,-1-1-1 0 0,0-1 0 0 0,-1 0 1 0 0,0-1-1 0 0,-1-1 1 0 0,-1 0-1 0 0,14-18 0 0 0,-18 20 50 0 0,0 0 0 0 0,-1-1 0 0 0,-1 0 0 0 0,0 0 1 0 0,-1-1-1 0 0,0 0 0 0 0,-1-1 0 0 0,-1 0 0 0 0,0 1 0 0 0,-1-1 0 0 0,-1-1 0 0 0,2-22 0 0 0,-4 31 29 0 0,-1 0 1 0 0,0 0-1 0 0,-1 0 1 0 0,0 0-1 0 0,0 0 1 0 0,-1 0-1 0 0,1 0 1 0 0,-1 1-1 0 0,-1-1 1 0 0,1 1-1 0 0,-1-1 1 0 0,0 1-1 0 0,-6-8 1 0 0,7 11-46 0 0,0 1 0 0 0,-1-1 1 0 0,1 1-1 0 0,-1 0 0 0 0,1-1 1 0 0,-1 1-1 0 0,0 0 0 0 0,0 1 0 0 0,0-1 1 0 0,0 1-1 0 0,0-1 0 0 0,0 1 1 0 0,0 0-1 0 0,0 0 0 0 0,-1 0 0 0 0,1 0 1 0 0,0 1-1 0 0,-1-1 0 0 0,1 1 1 0 0,0 0-1 0 0,-1 0 0 0 0,1 0 0 0 0,-1 1 1 0 0,1-1-1 0 0,0 1 0 0 0,-1-1 1 0 0,1 1-1 0 0,0 0 0 0 0,-4 2 0 0 0,-3 1-31 0 0,1 1 0 0 0,0 0-1 0 0,0 0 1 0 0,0 0 0 0 0,0 1-1 0 0,1 1 1 0 0,-11 10-1 0 0,-51 60-967 0 0,29-29-1061 0 0,31-38 375 0 0,0 1 0 0 0,1 1 1 0 0,-9 14-1 0 0,15-20-1026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10666 0 0,'3'4'1067'0'0,"0"-1"0"0"0,-1 1 0 0 0,1-1-1 0 0,-1 1 1 0 0,0 0 0 0 0,3 5 0 0 0,14 52 922 0 0,-10-30-1122 0 0,4 15-481 0 0,-3 1 1 0 0,7 56-1 0 0,-10-49-482 0 0,18 65 0 0 0,-24-117 30 0 0,23 68-1541 0 0,-23-67 1253 0 0,1 1 0 0 0,0 0 1 0 0,0-1-1 0 0,0 0 1 0 0,0 1-1 0 0,0-1 1 0 0,1 0-1 0 0,-1 0 1 0 0,1 0-1 0 0,0 0 1 0 0,0-1-1 0 0,0 1 1 0 0,0-1-1 0 0,1 0 1 0 0,5 3-1 0 0,-7-4 49 0 0,-1-1-1 0 0,1 0 1 0 0,0 0 0 0 0,-1 0-1 0 0,1 0 1 0 0,-1 0 0 0 0,1-1-1 0 0,-1 1 1 0 0,1 0 0 0 0,-1-1-1 0 0,1 1 1 0 0,-1-1 0 0 0,1 1-1 0 0,-1-1 1 0 0,1 0-1 0 0,-1 0 1 0 0,0 0 0 0 0,0 1-1 0 0,1-1 1 0 0,-1-1 0 0 0,0 1-1 0 0,0 0 1 0 0,0 0 0 0 0,0 0-1 0 0,0 0 1 0 0,0-1 0 0 0,0 1-1 0 0,-1 0 1 0 0,1-1-1 0 0,0-1 1 0 0,6-8-2528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2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7498 0 0,'-5'20'7418'0'0,"5"16"-4506"0"0,1-9-1891 0 0,-6 37-811 0 0,3-1-1 0 0,12 123 0 0 0,-6-147-1338 0 0,5 27-2225 0 0,-8-61 2054 0 0,1 0 0 0 0,0 0 1 0 0,0 0-1 0 0,0 0 0 0 0,5 9 0 0 0,-5-13-815 0 0,-1-2-629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0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9122 0 0,'-1'1'96'0'0,"-1"-1"-1"0"0,1 1 1 0 0,0 0 0 0 0,0-1 0 0 0,0 1 0 0 0,0 0-1 0 0,0 0 1 0 0,0 0 0 0 0,0 0 0 0 0,0 0-1 0 0,1 0 1 0 0,-1 0 0 0 0,0 0 0 0 0,1 0 0 0 0,-1 0-1 0 0,0 0 1 0 0,1 1 0 0 0,-1-1 0 0 0,1 0-1 0 0,0 0 1 0 0,-1 1 0 0 0,1-1 0 0 0,0 0 0 0 0,0 1-1 0 0,0-1 1 0 0,0 0 0 0 0,0 0 0 0 0,0 1-1 0 0,0-1 1 0 0,0 0 0 0 0,1 1 0 0 0,0 1-1 0 0,15 49-1470 0 0,-10-37 844 0 0,0 4-481 0 0,0 1 1 0 0,-2-1 0 0 0,0 1 0 0 0,2 40 0 0 0,-6-46-1684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9 171 8058 0 0,'-1'0'141'0'0,"1"0"0"0"0,0 0 1 0 0,0 0-1 0 0,-1 0 0 0 0,1 0 0 0 0,0 0 1 0 0,-1 0-1 0 0,1 0 0 0 0,0 0 1 0 0,0 0-1 0 0,-1 0 0 0 0,1 0 0 0 0,0 0 1 0 0,0 0-1 0 0,-1-1 0 0 0,1 1 1 0 0,0 0-1 0 0,0 0 0 0 0,-1 0 1 0 0,1 0-1 0 0,0 0 0 0 0,0-1 0 0 0,0 1 1 0 0,-1 0-1 0 0,1 0 0 0 0,0 0 1 0 0,0-1-1 0 0,0 1 0 0 0,0 0 0 0 0,0 0 1 0 0,-1-1-1 0 0,1 1 0 0 0,0 0 1 0 0,0 0-1 0 0,0-1 0 0 0,0 1 0 0 0,0 0 1 0 0,0 0-1 0 0,0-1 0 0 0,0 1 1 0 0,5-15 2024 0 0,15-10-378 0 0,19-6-2234 0 0,58-34 0 0 0,-62 48-4754 0 0,-11 7-1164 0 0,-19 8 3368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3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 5057 0 0,'-16'-17'1940'0'0,"16"13"1751"0"0,12 12-919 0 0,25 25 55 0 0,-29-25-2617 0 0,0 0-1 0 0,1-1 1 0 0,0 0 0 0 0,0 0 0 0 0,1-1-1 0 0,-1 0 1 0 0,1 0 0 0 0,16 5 0 0 0,10-1-619 0 0,43 7 0 0 0,-4-1-6375 0 0,-74-16 6552 0 0,-1 0 130 0 0,0 0 0 0 0,0 0 1 0 0,0 0-1 0 0,0 0 0 0 0,0 0 1 0 0,1 0-1 0 0,-1 0 0 0 0,0 0 1 0 0,0 0-1 0 0,0 0 0 0 0,0 0 0 0 0,0 0 1 0 0,1 0-1 0 0,-1 0 0 0 0,0 0 1 0 0,0 0-1 0 0,0 0 0 0 0,0 0 1 0 0,0 1-1 0 0,1-1 0 0 0,-1 0 1 0 0,0 0-1 0 0,0 0 0 0 0,0 0 1 0 0,0 0-1 0 0,0 0 0 0 0,0 0 1 0 0,0 1-1 0 0,0-1 0 0 0,0 0 1 0 0,1 0-1 0 0,-1 0 0 0 0,0 0 1 0 0,0 0-1 0 0,0 1 0 0 0,0-1 1 0 0,0 0-1 0 0,0 0 0 0 0,0 0 1 0 0,0 0-1 0 0,0 0 0 0 0,0 1 1 0 0,0-1-1 0 0,0 0 0 0 0,0 0 0 0 0,0 0 1 0 0,0 0-1 0 0,-1 1 0 0 0,0 0-2863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10762 0 0,'0'0'172'0'0,"0"1"0"0"0,0-1 0 0 0,0 1 0 0 0,0-1 0 0 0,0 1 0 0 0,0 0-1 0 0,0-1 1 0 0,0 1 0 0 0,0-1 0 0 0,0 1 0 0 0,0-1 0 0 0,0 1 0 0 0,0-1 0 0 0,1 1 0 0 0,-1-1-1 0 0,0 1 1 0 0,0-1 0 0 0,0 1 0 0 0,1-1 0 0 0,-1 1 0 0 0,0-1 0 0 0,1 1 0 0 0,-1-1-1 0 0,0 0 1 0 0,1 1 0 0 0,-1-1 0 0 0,1 0 0 0 0,-1 1 0 0 0,0-1 0 0 0,1 0 0 0 0,-1 1 0 0 0,1-1-1 0 0,-1 0 1 0 0,2 0 0 0 0,20-5 161 0 0,-21 4-167 0 0,76-32 705 0 0,24-9-952 0 0,-54 26-351 0 0,36-11-2880 0 0,-73 24 1231 0 0,0 1 0 0 0,0 1 0 0 0,14-1 0 0 0,-18 3 1034 0 0,-2 0-1601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6225 0 0,'1'14'1273'0'0,"1"0"0"0"0,0 0 0 0 0,1-1 0 0 0,1 1 0 0 0,10 24 0 0 0,7 29 2260 0 0,-18-52-3814 0 0,0 0 1 0 0,2 0-1 0 0,0 0 0 0 0,12 24 1 0 0,-17-40 199 0 0,0 1 0 0 0,0 0 0 0 0,0-1 0 0 0,0 1 0 0 0,0 0 0 0 0,0 0 1 0 0,0-1-1 0 0,0 1 0 0 0,0 0 0 0 0,1-1 0 0 0,-1 1 0 0 0,0 0 0 0 0,0 0 0 0 0,0-1 1 0 0,0 1-1 0 0,0 0 0 0 0,1 0 0 0 0,-1-1 0 0 0,0 1 0 0 0,0 0 0 0 0,0 0 0 0 0,1 0 1 0 0,-1-1-1 0 0,0 1 0 0 0,0 0 0 0 0,1 0 0 0 0,-1 0 0 0 0,0 0 0 0 0,0 0 0 0 0,1-1 1 0 0,-1 1-1 0 0,0 0 0 0 0,1 0 0 0 0,-1 0 0 0 0,0 0 0 0 0,0 0 0 0 0,1 0 0 0 0,-1 0 0 0 0,0 0 1 0 0,1 0-1 0 0,-1 0 0 0 0,0 0 0 0 0,1 0 0 0 0,-1 0 0 0 0,0 1 0 0 0,0-1 0 0 0,1 0 1 0 0,-1 0-1 0 0,0 0 0 0 0,0 0 0 0 0,1 0 0 0 0,-1 1 0 0 0,0-1 0 0 0,0 0 0 0 0,1 0 1 0 0,-1 0-1 0 0,0 1 0 0 0,0-1 0 0 0,0 0 0 0 0,1 0 0 0 0,-1 0 0 0 0,0 1 0 0 0,0-1 1 0 0,0 0-1 0 0,0 1 0 0 0,0-1 0 0 0,1 1 0 0 0,4-28-4969 0 0,-5 25 4857 0 0,2-10-2761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4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9506 0 0,'6'86'9374'0'0,"14"41"-6337"0"0,-4-36-1940 0 0,-12-70-1089 0 0,0 0-1 0 0,2-1 1 0 0,0 0-1 0 0,2 0 1 0 0,16 34-1 0 0,-16-40-575 0 0,1 0 0 0 0,0 0 0 0 0,1-1 0 0 0,18 19 0 0 0,1-11-2847 0 0,21-4-8241 0 0,-44-16 8844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268 395 5497 0 0,'-10'-12'533'0'0,"2"2"144"0"0,0 0 0 0 0,-1 1 0 0 0,0 0 0 0 0,0 1 0 0 0,-20-14 0 0 0,26 20-503 0 0,0 0 0 0 0,0 1 0 0 0,-1 0-1 0 0,1-1 1 0 0,0 1 0 0 0,-1 1 0 0 0,1-1 0 0 0,-1 0 0 0 0,1 1 0 0 0,-1 0-1 0 0,1-1 1 0 0,-1 2 0 0 0,1-1 0 0 0,-1 0 0 0 0,1 1 0 0 0,0-1-1 0 0,-1 1 1 0 0,1 0 0 0 0,-1 0 0 0 0,1 0 0 0 0,0 1 0 0 0,0-1-1 0 0,0 1 1 0 0,0 0 0 0 0,0 0 0 0 0,-5 3 0 0 0,4-2 73 0 0,-1 1 1 0 0,1 0-1 0 0,0-1 1 0 0,0 1-1 0 0,0 1 1 0 0,1-1-1 0 0,0 0 1 0 0,-1 1-1 0 0,-2 6 1 0 0,5-10-228 0 0,1 0 1 0 0,0 0-1 0 0,-1 1 1 0 0,1-1-1 0 0,0 0 0 0 0,-1 0 1 0 0,1 1-1 0 0,0-1 1 0 0,0 0-1 0 0,0 0 0 0 0,0 1 1 0 0,0-1-1 0 0,0 0 1 0 0,0 0-1 0 0,1 1 0 0 0,-1-1 1 0 0,0 0-1 0 0,1 2 1 0 0,1-2-41 0 0,-1 1 1 0 0,0-1-1 0 0,0 1 1 0 0,0-1-1 0 0,1 0 1 0 0,-1 1-1 0 0,1-1 1 0 0,-1 0-1 0 0,1 0 1 0 0,-1 0-1 0 0,1 0 1 0 0,0 0-1 0 0,-1-1 1 0 0,1 1-1 0 0,0 0 1 0 0,2 0-1 0 0,7 1-60 0 0,1 0 0 0 0,0 0 0 0 0,-1-1-1 0 0,1-1 1 0 0,0 0 0 0 0,-1 0 0 0 0,1-1 0 0 0,-1-1 0 0 0,1 0 0 0 0,-1 0-1 0 0,18-7 1 0 0,-10 2-74 0 0,-1 0-1 0 0,0-1 0 0 0,-1 0 1 0 0,0-2-1 0 0,0 0 0 0 0,17-15 1 0 0,-25 18-222 0 0,-1-1 0 0 0,-1 0 1 0 0,0 0-1 0 0,0-1 1 0 0,0 0-1 0 0,-1 0 1 0 0,0-1-1 0 0,-1 1 0 0 0,0-1 1 0 0,-1-1-1 0 0,0 1 1 0 0,-1 0-1 0 0,3-13 1 0 0,-4 16 164 0 0,-1 0 0 0 0,0 0 0 0 0,0 0 0 0 0,-1-1 0 0 0,1 1 0 0 0,-2 0 1 0 0,1 0-1 0 0,-1 0 0 0 0,0 0 0 0 0,0-1 0 0 0,-1 1 0 0 0,0 1 1 0 0,-1-1-1 0 0,1 0 0 0 0,-1 0 0 0 0,0 1 0 0 0,-1 0 0 0 0,0 0 0 0 0,0 0 1 0 0,0 0-1 0 0,-6-6 0 0 0,7 9 207 0 0,0 0 0 0 0,-1 0 1 0 0,1 0-1 0 0,-1 0 0 0 0,0 1 1 0 0,0-1-1 0 0,0 1 0 0 0,0 0 1 0 0,0 0-1 0 0,0 1 0 0 0,0-1 1 0 0,-1 1-1 0 0,1 0 0 0 0,-1 0 1 0 0,1 1-1 0 0,-6-1 0 0 0,4 1 5 0 0,0 1-1 0 0,-1-1 1 0 0,1 1-1 0 0,0 1 1 0 0,-1-1-1 0 0,1 1 1 0 0,0 0-1 0 0,0 1 1 0 0,0-1-1 0 0,-6 5 1 0 0,-4 3 6 0 0,1 1 0 0 0,1 0 0 0 0,0 1 1 0 0,1 1-1 0 0,0 0 0 0 0,-21 28 0 0 0,14-13 339 0 0,1 0 0 0 0,1 2 0 0 0,2 0-1 0 0,1 1 1 0 0,1 1 0 0 0,1 0 0 0 0,2 0 0 0 0,2 2-1 0 0,-6 35 1 0 0,14-67-293 0 0,1 1 1 0 0,-1 0-1 0 0,1 0 0 0 0,0 0 0 0 0,0 0 0 0 0,0 0 1 0 0,0 0-1 0 0,0 0 0 0 0,1 0 0 0 0,-1 0 1 0 0,1-1-1 0 0,0 1 0 0 0,0 0 0 0 0,0 0 0 0 0,0-1 1 0 0,0 1-1 0 0,1 0 0 0 0,-1-1 0 0 0,1 1 0 0 0,-1-1 1 0 0,1 0-1 0 0,4 4 0 0 0,-3-4-27 0 0,0-1-1 0 0,0 1 1 0 0,0-1-1 0 0,0 0 1 0 0,0 0-1 0 0,1 0 1 0 0,-1 0-1 0 0,0-1 0 0 0,1 1 1 0 0,-1-1-1 0 0,0 0 1 0 0,1 0-1 0 0,-1 0 1 0 0,1 0-1 0 0,-1-1 1 0 0,0 0-1 0 0,1 1 1 0 0,-1-1-1 0 0,4-2 1 0 0,16-4 25 0 0,-1-2 0 0 0,22-12 1 0 0,15-6-122 0 0,211-92-1445 0 0,-125 52-1876 0 0,-80 35 2366 0 0,-53 26-1425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6281 0 0,'-5'16'770'0'0,"0"0"0"0"0,1 0 0 0 0,1 1 0 0 0,0-1 0 0 0,1 1-1 0 0,1 17 1 0 0,1 8 1380 0 0,7 52 0 0 0,-6-89-2025 0 0,-1 0 1 0 0,1 0-1 0 0,0 0 0 0 0,0 0 0 0 0,1 0 1 0 0,0-1-1 0 0,-1 1 0 0 0,1 0 0 0 0,1-1 1 0 0,-1 1-1 0 0,1-1 0 0 0,5 8 0 0 0,-5-10-100 0 0,-1 0-1 0 0,1-1 0 0 0,-1 1 0 0 0,1 0 1 0 0,0-1-1 0 0,-1 1 0 0 0,1-1 0 0 0,0 0 1 0 0,0 0-1 0 0,0 0 0 0 0,0 0 0 0 0,0-1 1 0 0,0 1-1 0 0,0-1 0 0 0,0 0 0 0 0,0 0 1 0 0,0 0-1 0 0,0 0 0 0 0,0 0 0 0 0,1-1 1 0 0,4-1-1 0 0,6-1-74 0 0,0-1-1 0 0,-1-1 1 0 0,0-1-1 0 0,0 1 1 0 0,0-2 0 0 0,0 0-1 0 0,-1-1 1 0 0,0 0 0 0 0,-1 0-1 0 0,13-13 1 0 0,-14 12-14 0 0,-1 0 0 0 0,-1-1 0 0 0,1 1 0 0 0,-2-2-1 0 0,1 1 1 0 0,-1-1 0 0 0,-1 0 0 0 0,0 0 0 0 0,-1-1 0 0 0,0 0 0 0 0,6-20 0 0 0,-11 29 80 0 0,1 1 1 0 0,0-1-1 0 0,-1 1 1 0 0,1-1-1 0 0,-1 1 1 0 0,0-1-1 0 0,0 1 0 0 0,0-1 1 0 0,0 0-1 0 0,0 1 1 0 0,0-1-1 0 0,-1 1 1 0 0,0-1-1 0 0,1 1 0 0 0,-1-1 1 0 0,0 1-1 0 0,0 0 1 0 0,0-1-1 0 0,0 1 1 0 0,-1 0-1 0 0,1 0 1 0 0,-1-1-1 0 0,1 1 0 0 0,-1 0 1 0 0,0 1-1 0 0,1-1 1 0 0,-1 0-1 0 0,0 0 1 0 0,0 1-1 0 0,-1-1 0 0 0,1 1 1 0 0,0 0-1 0 0,0 0 1 0 0,-1 0-1 0 0,1 0 1 0 0,-1 0-1 0 0,1 0 0 0 0,0 0 1 0 0,-5 0-1 0 0,0 0-4 0 0,1 1 0 0 0,-1-1-1 0 0,0 1 1 0 0,0 1 0 0 0,0-1-1 0 0,1 1 1 0 0,-1 0 0 0 0,0 0-1 0 0,1 1 1 0 0,-1 0 0 0 0,1 0-1 0 0,0 1 1 0 0,-1 0-1 0 0,-6 4 1 0 0,-46 37-2080 0 0,47-33-934 0 0,1 0 1 0 0,-17 20-1 0 0,25-25 1662 0 0,0-1-1560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6721 0 0,'8'2'1025'0'0,"4"-2"-97"0"0,4 1-456 0 0,-3-2-320 0 0,-2-1-184 0 0,0-1-224 0 0,1 0-496 0 0,-3-2-264 0 0,1-1 31 0 0,-4-1 129 0 0,-1-1-2385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6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0 11154 0 0,'-24'21'5211'0'0,"-15"5"-3265"0"0,24-17-1717 0 0,1 0-1 0 0,-17 16 0 0 0,11-7 259 0 0,1 2 1 0 0,1 0-1 0 0,-27 38 0 0 0,38-45-439 0 0,-1 0 0 0 0,1 1 0 0 0,1-1 1 0 0,1 1-1 0 0,0 1 0 0 0,0-1 0 0 0,1 1 0 0 0,-2 18 0 0 0,3-2-105 0 0,1-1 0 0 0,1 0 0 0 0,2 1 0 0 0,1-1 0 0 0,1 0 1 0 0,2 0-1 0 0,16 56 0 0 0,-13-62-455 0 0,0-1 1 0 0,2 0 0 0 0,1 0-1 0 0,1-1 1 0 0,1 0-1 0 0,1-1 1 0 0,0-1 0 0 0,2 0-1 0 0,34 34 1 0 0,-41-46-312 0 0,1-1 0 0 0,-1 0 0 0 0,1-1-1 0 0,1 0 1 0 0,-1 0 0 0 0,1-1 0 0 0,0 0 0 0 0,0-1 0 0 0,0-1 0 0 0,1 0 0 0 0,15 3 0 0 0,0-3-2300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6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515 136 14419 0 0,'-3'-8'3776'0'0,"-8"-7"-3433"0"0,4 6-274 0 0,3 1-46 0 0,-1 1 1 0 0,1 0-1 0 0,-1 0 1 0 0,-1 0-1 0 0,0 1 1 0 0,0 0-1 0 0,0 0 0 0 0,0 1 1 0 0,-1-1-1 0 0,0 1 1 0 0,0 1-1 0 0,-1-1 1 0 0,1 1-1 0 0,-1 1 1 0 0,0-1-1 0 0,0 1 1 0 0,0 1-1 0 0,0-1 1 0 0,-16-1-1 0 0,15 3 17 0 0,-1 1 0 0 0,1 0-1 0 0,0 0 1 0 0,-1 1 0 0 0,1 1-1 0 0,0-1 1 0 0,-1 1 0 0 0,1 1 0 0 0,0 0-1 0 0,0 0 1 0 0,1 1 0 0 0,-1 0-1 0 0,1 1 1 0 0,0-1 0 0 0,0 2 0 0 0,0-1-1 0 0,-12 12 1 0 0,2 0 45 0 0,1 2 1 0 0,1 0-1 0 0,1 0 0 0 0,0 2 0 0 0,2 0 1 0 0,0 0-1 0 0,-17 42 0 0 0,22-46-108 0 0,2 1 0 0 0,0 0 0 0 0,1 1-1 0 0,1-1 1 0 0,1 1 0 0 0,0 0 0 0 0,1 0-1 0 0,1 0 1 0 0,1 0 0 0 0,4 34 0 0 0,-2-45-137 0 0,0 0-1 0 0,0-1 1 0 0,0 1 0 0 0,1-1 0 0 0,0 1 0 0 0,0-1 0 0 0,1 0 0 0 0,0 0 0 0 0,0 0 0 0 0,1-1 0 0 0,-1 1-1 0 0,2-1 1 0 0,-1 0 0 0 0,1-1 0 0 0,-1 1 0 0 0,2-1 0 0 0,-1 0 0 0 0,0-1 0 0 0,9 5 0 0 0,-5-4-501 0 0,0-1 1 0 0,0 0 0 0 0,0-1 0 0 0,1 0 0 0 0,-1 0 0 0 0,1-1 0 0 0,0-1-1 0 0,0 0 1 0 0,-1 0 0 0 0,1-1 0 0 0,0 0 0 0 0,0-1 0 0 0,17-3 0 0 0,-11 0 53 0 0,1 0 1 0 0,-1-1 0 0 0,-1-1 0 0 0,18-9-1 0 0,-10 3-1879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14595 0 0,'0'0'109'0'0,"-1"0"-1"0"0,0 0 0 0 0,1-1 1 0 0,-1 1-1 0 0,0 0 1 0 0,1 0-1 0 0,-1 0 1 0 0,0 0-1 0 0,1 0 0 0 0,-1 0 1 0 0,0 0-1 0 0,0 0 1 0 0,1 0-1 0 0,-1 1 0 0 0,0-1 1 0 0,1 0-1 0 0,-1 0 1 0 0,1 1-1 0 0,-1-1 1 0 0,0 0-1 0 0,1 1 0 0 0,-1-1 1 0 0,1 0-1 0 0,-1 1 1 0 0,1-1-1 0 0,-1 1 1 0 0,1-1-1 0 0,-2 1 0 0 0,2 1-76 0 0,-1-1 0 0 0,0 1 0 0 0,1-1 0 0 0,-1 1 0 0 0,1 0-1 0 0,0-1 1 0 0,-1 1 0 0 0,1-1 0 0 0,0 1 0 0 0,0 0 0 0 0,0 2-1 0 0,9 41-744 0 0,12 36-1183 0 0,16 44-8133 0 0,-33-114 7131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29 6337 0 0,'-8'3'1044'0'0,"1"0"0"0"0,0 1 0 0 0,0 0 0 0 0,-12 8 0 0 0,-45 43 2277 0 0,45-37-2353 0 0,7-7-413 0 0,5-6-330 0 0,1 1-1 0 0,0-1 1 0 0,0 2 0 0 0,0-1-1 0 0,1 0 1 0 0,0 1-1 0 0,1 0 1 0 0,-6 9 0 0 0,10-15-234 0 0,0 0 0 0 0,0 0 0 0 0,0 0 0 0 0,0-1 0 0 0,1 1 0 0 0,-1 0 0 0 0,0 0 0 0 0,0-1 0 0 0,1 1 0 0 0,-1 0 0 0 0,0 0 1 0 0,1-1-1 0 0,-1 1 0 0 0,1-1 0 0 0,-1 1 0 0 0,1 0 0 0 0,-1-1 0 0 0,1 1 0 0 0,-1-1 0 0 0,1 1 0 0 0,0-1 0 0 0,-1 1 0 0 0,1-1 1 0 0,0 1-1 0 0,-1-1 0 0 0,1 0 0 0 0,0 1 0 0 0,0-1 0 0 0,-1 0 0 0 0,1 0 0 0 0,0 0 0 0 0,0 0 0 0 0,-1 1 0 0 0,1-1 0 0 0,0 0 0 0 0,1 0 1 0 0,33 4-357 0 0,-11-2 202 0 0,-1-2 0 0 0,1 0 0 0 0,0-2 0 0 0,-1 0-1 0 0,1-2 1 0 0,-1 0 0 0 0,0-2 0 0 0,0-1 0 0 0,-1 0 0 0 0,28-14 0 0 0,-47 20 157 0 0,-1 0 0 0 0,0 0 0 0 0,0-1 0 0 0,1 1 0 0 0,-1 0-1 0 0,0-1 1 0 0,0 1 0 0 0,0-1 0 0 0,0 0 0 0 0,-1 0 0 0 0,1 0 0 0 0,0 0 0 0 0,-1 0 0 0 0,1 0 0 0 0,-1 0-1 0 0,0 0 1 0 0,0 0 0 0 0,0-1 0 0 0,0 1 0 0 0,0-1 0 0 0,0 1 0 0 0,0-1 0 0 0,-1 1 0 0 0,1-1 0 0 0,-1 1 0 0 0,0-1-1 0 0,0-3 1 0 0,-1 3 75 0 0,0-1-1 0 0,-1 0 1 0 0,1 1-1 0 0,-1-1 1 0 0,1 1-1 0 0,-1-1 1 0 0,-1 1-1 0 0,1 0 0 0 0,0-1 1 0 0,-1 1-1 0 0,1 1 1 0 0,-1-1-1 0 0,0 0 1 0 0,0 1-1 0 0,0-1 1 0 0,0 1-1 0 0,-5-3 1 0 0,-64-35 976 0 0,65 37-1001 0 0,1 0 0 0 0,-1 0 0 0 0,0 1 0 0 0,0 0 1 0 0,0 0-1 0 0,0 1 0 0 0,0 0 0 0 0,0 0 0 0 0,-11 1 1 0 0,16 0-182 0 0,0 0 1 0 0,0 1 0 0 0,0-1-1 0 0,0 0 1 0 0,0 1 0 0 0,0 0-1 0 0,0 0 1 0 0,0-1 0 0 0,0 1-1 0 0,1 0 1 0 0,-1 1 0 0 0,0-1-1 0 0,0 0 1 0 0,1 0-1 0 0,-1 1 1 0 0,1-1 0 0 0,-1 1-1 0 0,1-1 1 0 0,0 1 0 0 0,0 0-1 0 0,-1 0 1 0 0,1-1 0 0 0,0 1-1 0 0,0 0 1 0 0,-1 4 0 0 0,1 0-1074 0 0,-1 0 0 0 0,1 0 1 0 0,0 0-1 0 0,1 0 0 0 0,-1 0 0 0 0,1 1 1 0 0,1 8-1 0 0,0-5-1802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7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11690 0 0,'4'33'5325'0'0,"-5"21"-4275"0"0,0-5-866 0 0,2-11-134 0 0,0 23 97 0 0,4 0 0 0 0,12 64 0 0 0,-14-107-300 0 0,2 0 0 0 0,0 0 0 0 0,1-1 0 0 0,0 0 0 0 0,2 0 0 0 0,0-1 0 0 0,1 0 0 0 0,0 0 0 0 0,2-1 0 0 0,-1 0 0 0 0,19 18 0 0 0,-1-9-664 0 0,-28-24 745 0 0,1 1 1 0 0,-1 0-1 0 0,1-1 1 0 0,-1 1 0 0 0,1-1-1 0 0,0 1 1 0 0,-1-1-1 0 0,1 1 1 0 0,0-1 0 0 0,0 1-1 0 0,-1-1 1 0 0,1 0-1 0 0,0 1 1 0 0,0-1-1 0 0,0 0 1 0 0,-1 0 0 0 0,1 0-1 0 0,0 1 1 0 0,0-1-1 0 0,0 0 1 0 0,0 0 0 0 0,-1 0-1 0 0,1 0 1 0 0,0-1-1 0 0,0 1 1 0 0,0 0-1 0 0,0 0 1 0 0,-1 0 0 0 0,1-1-1 0 0,0 1 1 0 0,0 0-1 0 0,0-1 1 0 0,-1 1 0 0 0,1-1-1 0 0,0 1 1 0 0,-1-1-1 0 0,1 1 1 0 0,1-1 0 0 0,-2 0-98 0 0,0 0 1 0 0,0 0 0 0 0,-1 0 0 0 0,1 1-1 0 0,0-1 1 0 0,0 0 0 0 0,0 0 0 0 0,0 1-1 0 0,-1-1 1 0 0,1 0 0 0 0,0 1 0 0 0,-1-1 0 0 0,1 0-1 0 0,-1 1 1 0 0,1-1 0 0 0,-1 0 0 0 0,1 1-1 0 0,-1-1 1 0 0,1 1 0 0 0,-1-1 0 0 0,1 1 0 0 0,-1-1-1 0 0,0 1 1 0 0,1-1 0 0 0,-2 0 0 0 0,-23-14-1378 0 0,19 11 1218 0 0,-16-8 1290 0 0,0 0 1 0 0,-1 2 0 0 0,-1 0-1 0 0,0 2 1 0 0,0 1 0 0 0,-43-7-1 0 0,63 13-840 0 0,0 0 1 0 0,-1 0-1 0 0,1 1 0 0 0,-1 0 0 0 0,1 0 0 0 0,-1 0 1 0 0,1 0-1 0 0,-1 1 0 0 0,1 0 0 0 0,-1 0 0 0 0,1 0 0 0 0,0 0 1 0 0,0 1-1 0 0,-1 0 0 0 0,1 0 0 0 0,0 0 0 0 0,0 0 1 0 0,1 0-1 0 0,-1 1 0 0 0,0 0 0 0 0,1 0 0 0 0,0 0 0 0 0,0 0 1 0 0,-1 0-1 0 0,2 1 0 0 0,-1-1 0 0 0,0 1 0 0 0,1 0 1 0 0,0 0-1 0 0,0 0 0 0 0,0 0 0 0 0,0 0 0 0 0,1 0 0 0 0,-1 1 1 0 0,1-1-1 0 0,0 0 0 0 0,0 1 0 0 0,1-1 0 0 0,-1 1 1 0 0,1-1-1 0 0,0 1 0 0 0,0-1 0 0 0,1 1 0 0 0,-1-1 0 0 0,1 1 1 0 0,2 4-1 0 0,-2-5-117 0 0,0 0-1 0 0,0 0 1 0 0,0 0 0 0 0,1 0 0 0 0,0-1 0 0 0,0 1 0 0 0,0-1-1 0 0,0 1 1 0 0,0-1 0 0 0,1 0 0 0 0,-1 0 0 0 0,1 0-1 0 0,0 0 1 0 0,0 0 0 0 0,0 0 0 0 0,4 2 0 0 0,0-1-21 0 0,0-1 0 0 0,0 1 0 0 0,0-1 0 0 0,1 0 0 0 0,-1-1 0 0 0,0 0 0 0 0,16 3 0 0 0,-3-3 27 0 0,-1-1-1 0 0,1-1 1 0 0,0 0-1 0 0,-1-2 1 0 0,39-7-1 0 0,-36 3 12 0 0,-1-1 0 0 0,1-1 0 0 0,-1-1 0 0 0,-1-1 0 0 0,0-1 0 0 0,0-1 0 0 0,-1 0 0 0 0,-1-2 0 0 0,0 0 0 0 0,-1-1 0 0 0,0 0-1 0 0,-2-2 1 0 0,0 0 0 0 0,0 0 0 0 0,-2-2 0 0 0,0 0 0 0 0,-1 0 0 0 0,-1-1 0 0 0,10-23 0 0 0,-16 30 10 0 0,-1-1-1 0 0,0 1 1 0 0,-1-1-1 0 0,0 1 1 0 0,1-28 0 0 0,-4 36 10 0 0,0 1 0 0 0,0-1 0 0 0,-1 1 1 0 0,1 0-1 0 0,-1-1 0 0 0,0 1 0 0 0,-1 0 1 0 0,1-1-1 0 0,-1 1 0 0 0,-2-5 0 0 0,3 7 11 0 0,0 0 1 0 0,-1 1-1 0 0,1-1 0 0 0,-1 0 0 0 0,1 0 0 0 0,-1 1 1 0 0,0-1-1 0 0,0 1 0 0 0,0-1 0 0 0,0 1 0 0 0,0 0 0 0 0,0 0 1 0 0,0 0-1 0 0,0 0 0 0 0,0 0 0 0 0,-1 0 0 0 0,1 1 0 0 0,0-1 1 0 0,0 1-1 0 0,-4-1 0 0 0,4 1-16 0 0,-1-1 0 0 0,1 1-1 0 0,-1 0 1 0 0,1 0 0 0 0,-1 0 0 0 0,1 0-1 0 0,-1 0 1 0 0,1 1 0 0 0,0-1 0 0 0,-1 1 0 0 0,1 0-1 0 0,-1 0 1 0 0,1-1 0 0 0,0 1 0 0 0,0 1-1 0 0,-1-1 1 0 0,1 0 0 0 0,0 1 0 0 0,0-1 0 0 0,0 1-1 0 0,0-1 1 0 0,1 1 0 0 0,-1 0 0 0 0,0 0-1 0 0,1 0 1 0 0,-1 0 0 0 0,1 0 0 0 0,0 0-1 0 0,0 0 1 0 0,0 0 0 0 0,0 1 0 0 0,0-1 0 0 0,0 0-1 0 0,-1 5 1 0 0,1-2-50 0 0,1 0 0 0 0,-1 0-1 0 0,1 0 1 0 0,0 0 0 0 0,0 0 0 0 0,1 0-1 0 0,-1-1 1 0 0,1 1 0 0 0,0 0-1 0 0,0 0 1 0 0,1 0 0 0 0,-1-1 0 0 0,1 1-1 0 0,0-1 1 0 0,1 1 0 0 0,4 6 0 0 0,-1-3 10 0 0,1-1 1 0 0,0 0-1 0 0,1 0 1 0 0,0 0-1 0 0,0-1 1 0 0,0 0 0 0 0,1-1-1 0 0,-1 0 1 0 0,1 0-1 0 0,1-1 1 0 0,-1 0-1 0 0,0 0 1 0 0,1-1 0 0 0,0-1-1 0 0,0 1 1 0 0,0-2-1 0 0,0 1 1 0 0,0-1-1 0 0,0-1 1 0 0,17-1-1 0 0,-18 1-18 0 0,-1-1 0 0 0,1-1-1 0 0,-1 1 1 0 0,0-1 0 0 0,0 0-1 0 0,1-1 1 0 0,-1 0-1 0 0,-1 0 1 0 0,1-1 0 0 0,0 0-1 0 0,-1-1 1 0 0,0 1 0 0 0,0-1-1 0 0,0-1 1 0 0,-1 1-1 0 0,1-1 1 0 0,-1 0 0 0 0,-1 0-1 0 0,1-1 1 0 0,-1 0 0 0 0,0 0-1 0 0,-1 0 1 0 0,0-1-1 0 0,6-13 1 0 0,7-44-658 0 0,-14 51 188 0 0,0-1-1 0 0,1 1 1 0 0,11-27 0 0 0,-1 22-2986 0 0,-1 14-6703 0 0,-10 6 6644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8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161 200 6225 0 0,'-30'22'9293'0'0,"-2"-7"-5401"0"0,25-13-3698 0 0,1 1 1 0 0,-1-1-1 0 0,1 2 0 0 0,0-1 0 0 0,1 1 0 0 0,-1-1 0 0 0,0 1 0 0 0,1 1 0 0 0,0-1 0 0 0,0 1 0 0 0,-6 8 0 0 0,8-9-165 0 0,0 0-1 0 0,1 0 0 0 0,-1 1 0 0 0,1-1 0 0 0,0 1 0 0 0,0 0 1 0 0,1-1-1 0 0,-1 1 0 0 0,1 0 0 0 0,0 0 0 0 0,1 0 0 0 0,-1 0 1 0 0,1 0-1 0 0,0 0 0 0 0,0 0 0 0 0,1 5 0 0 0,0-7-56 0 0,0 1 1 0 0,0 0-1 0 0,0-1 0 0 0,1 0 0 0 0,-1 1 0 0 0,1-1 0 0 0,0 0 0 0 0,0 0 0 0 0,0 0 0 0 0,0 0 0 0 0,1 0 1 0 0,-1 0-1 0 0,1-1 0 0 0,0 1 0 0 0,-1-1 0 0 0,1 0 0 0 0,0 0 0 0 0,0 0 0 0 0,1 0 0 0 0,-1 0 0 0 0,0-1 1 0 0,7 3-1 0 0,-2-2-61 0 0,0 1 1 0 0,0-1 0 0 0,0 0-1 0 0,1-1 1 0 0,-1 0-1 0 0,0 0 1 0 0,0-1 0 0 0,1 0-1 0 0,-1 0 1 0 0,1-1 0 0 0,-1 0-1 0 0,0-1 1 0 0,0 1 0 0 0,9-5-1 0 0,-11 4 11 0 0,1-1 0 0 0,-1 0 0 0 0,0 0 0 0 0,-1-1 0 0 0,1 0 0 0 0,-1 0-1 0 0,0 0 1 0 0,1-1 0 0 0,-2 0 0 0 0,1 0 0 0 0,-1 0 0 0 0,0 0 0 0 0,0-1 0 0 0,0 1 0 0 0,-1-1 0 0 0,1 0-1 0 0,3-12 1 0 0,-3 6 25 0 0,0-1-1 0 0,-1 0 1 0 0,0 1-1 0 0,-1-1 1 0 0,-1 0-1 0 0,0 0 1 0 0,-1-1-1 0 0,0 1 1 0 0,-1 0-1 0 0,-1 0 1 0 0,-4-19-1 0 0,1 14 197 0 0,0-1-1 0 0,-2 1 1 0 0,0-1-1 0 0,-1 2 0 0 0,-1-1 1 0 0,-1 1-1 0 0,-11-16 1 0 0,5 20 529 0 0,30 19-485 0 0,21 3-61 0 0,0-3 1 0 0,0-1-1 0 0,1-2 1 0 0,-1-1-1 0 0,1-1 1 0 0,52-7-1 0 0,-79 5-30 0 0,-1 0 0 0 0,1 1-1 0 0,-1 1 1 0 0,12 1 0 0 0,-16-2-95 0 0,-1 1 1 0 0,0 0-1 0 0,1 0 1 0 0,-1 0-1 0 0,0 1 1 0 0,0-1-1 0 0,0 1 0 0 0,0 0 1 0 0,0-1-1 0 0,0 1 1 0 0,-1 1-1 0 0,1-1 1 0 0,4 5-1 0 0,4 7-10 0 0,-1 1-1 0 0,10 19 1 0 0,13 18-171 0 0,-26-43-64 0 0,-1 1 0 0 0,0 1 0 0 0,0-1 0 0 0,3 12 0 0 0,7 22-6390 0 0,-18-80 585 0 0,4-44 9642 0 0,-2 77-2984 0 0,1-1 1 0 0,0 0 0 0 0,-1 0 0 0 0,1 1-1 0 0,1-1 1 0 0,-1 0 0 0 0,3-4 0 0 0,-4 8-504 0 0,0 0 1 0 0,0-1 0 0 0,0 1-1 0 0,0 0 1 0 0,0 0 0 0 0,1-1 0 0 0,-1 1-1 0 0,0 0 1 0 0,0 0 0 0 0,0 0-1 0 0,1-1 1 0 0,-1 1 0 0 0,0 0-1 0 0,0 0 1 0 0,0 0 0 0 0,1 0-1 0 0,-1 0 1 0 0,0-1 0 0 0,0 1-1 0 0,1 0 1 0 0,-1 0 0 0 0,0 0 0 0 0,1 0-1 0 0,-1 0 1 0 0,0 0 0 0 0,0 0-1 0 0,1 0 1 0 0,-1 0 0 0 0,0 0-1 0 0,1 0 1 0 0,-1 0 0 0 0,0 0-1 0 0,1 0 1 0 0,8 16 2091 0 0,-5-2-1881 0 0,-1 0 0 0 0,2 25 0 0 0,-4-29-926 0 0,0 0 0 0 0,0 0 0 0 0,1 0 0 0 0,0 0 0 0 0,1 0-1 0 0,0-1 1 0 0,9 19 0 0 0,-10-26 47 0 0,0 0 0 0 0,0 1 0 0 0,0-1 0 0 0,0 0 1 0 0,1 0-1 0 0,-1-1 0 0 0,1 1 0 0 0,-1 0 0 0 0,1-1 0 0 0,0 1 0 0 0,-1-1 0 0 0,1 0 0 0 0,0 0 0 0 0,0 0 0 0 0,0 0 0 0 0,0-1 1 0 0,0 1-1 0 0,0-1 0 0 0,0 0 0 0 0,0 0 0 0 0,0 0 0 0 0,4 0 0 0 0,6-3-2251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9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22 7074 0 0,'10'-22'6586'0'0,"-11"43"-2255"0"0,-26 98-1288 0 0,-16 97-8391 0 0,35-110-5676 0 0,8-96 8554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1 460 5145 0 0,'13'-30'3137'0'0,"11"-36"0"0"0,-2 6 2588 0 0,-22 59-5656 0 0,0 1 0 0 0,0 0 0 0 0,1-1 0 0 0,-1 1 1 0 0,0-1-1 0 0,0 1 0 0 0,0 0 0 0 0,1-1 0 0 0,-1 1 1 0 0,0 0-1 0 0,1-1 0 0 0,-1 1 0 0 0,0 0 0 0 0,0 0 1 0 0,1-1-1 0 0,-1 1 0 0 0,0 0 0 0 0,1 0 0 0 0,-1 0 1 0 0,1-1-1 0 0,-1 1 0 0 0,0 0 0 0 0,1 0 0 0 0,-1 0 0 0 0,1 0 1 0 0,-1 0-1 0 0,0 0 0 0 0,1 0 0 0 0,-1 0 0 0 0,1 0 1 0 0,-1 0-1 0 0,1 0 0 0 0,0 0 0 0 0,15 9 425 0 0,10 19-958 0 0,-24-25 367 0 0,1 1 0 0 0,-1-1 0 0 0,1 0 0 0 0,-1 0 0 0 0,1 0 0 0 0,0 0 0 0 0,0-1 0 0 0,0 1 0 0 0,1-1 0 0 0,-1 0 0 0 0,1 0 0 0 0,-1 0 0 0 0,1 0 0 0 0,0 0 0 0 0,-1-1 0 0 0,1 0 0 0 0,0 1 0 0 0,0-2 0 0 0,0 1 0 0 0,0 0 0 0 0,6 0 0 0 0,-3-2-17 0 0,-1 0 0 0 0,0 0 0 0 0,0 0 0 0 0,0 0 0 0 0,0-1 0 0 0,0 0 0 0 0,0-1 0 0 0,0 1 1 0 0,0-1-1 0 0,-1 0 0 0 0,0 0 0 0 0,1-1 0 0 0,6-6 0 0 0,6-5 188 0 0,-1-1 1 0 0,0-1-1 0 0,-1-1 0 0 0,-1 0 1 0 0,14-24-1 0 0,-22 33 269 0 0,-1-1 0 0 0,-1 0 0 0 0,0-1 0 0 0,0 1 0 0 0,-1-1-1 0 0,0 0 1 0 0,-1 0 0 0 0,0 0 0 0 0,-1 0 0 0 0,0-1 0 0 0,-1 1 0 0 0,0-19-1 0 0,-1 26-63 0 0,-1 0 0 0 0,0 1 0 0 0,1-1 0 0 0,-1 0 0 0 0,0 0 0 0 0,-1 0 0 0 0,1 1 0 0 0,-1-1 0 0 0,1 1-1 0 0,-1-1 1 0 0,0 1 0 0 0,-1 0 0 0 0,1-1 0 0 0,-5-4 0 0 0,33 56 723 0 0,17 31-1724 0 0,-17-31-1905 0 0,31 45 1 0 0,-37-67-1304 0 0,3-2-4463 0 0,-15-19 3822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3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131 274 11610 0 0,'-53'63'4987'0'0,"40"-50"-4666"0"0,1 0 1 0 0,1 0-1 0 0,0 2 1 0 0,-15 24-1 0 0,26-38-267 0 0,-1 0 0 0 0,1 0-1 0 0,-1 0 1 0 0,1 0 0 0 0,-1 0 0 0 0,1 0 0 0 0,-1 0-1 0 0,1 0 1 0 0,0 0 0 0 0,0 0 0 0 0,-1 0 0 0 0,1 0 0 0 0,0 0-1 0 0,0 0 1 0 0,0 0 0 0 0,0 0 0 0 0,0 0 0 0 0,0 0 0 0 0,1 0-1 0 0,-1 0 1 0 0,0 0 0 0 0,0 0 0 0 0,1 0 0 0 0,-1 0 0 0 0,0 0-1 0 0,1-1 1 0 0,-1 1 0 0 0,1 0 0 0 0,1 2 0 0 0,0-2-1 0 0,0 0 1 0 0,0 0 0 0 0,-1 0 0 0 0,2 0 0 0 0,-1-1 0 0 0,0 1-1 0 0,0 0 1 0 0,0-1 0 0 0,0 1 0 0 0,0-1 0 0 0,0 0 0 0 0,1 0-1 0 0,2 0 1 0 0,8-1 112 0 0,1 0-1 0 0,0-1 0 0 0,19-5 1 0 0,-14 1-162 0 0,-1-1 0 0 0,0-1 0 0 0,-1 0 0 0 0,0-1 0 0 0,0-1 1 0 0,-1-1-1 0 0,0 0 0 0 0,-1-1 0 0 0,0-1 0 0 0,-1 0 0 0 0,0-1 0 0 0,-1 0 0 0 0,-1-1 1 0 0,0 0-1 0 0,-1-1 0 0 0,-1-1 0 0 0,-1 0 0 0 0,0 0 0 0 0,-1-1 0 0 0,0 0 0 0 0,8-37 1 0 0,-15 50 20 0 0,0-1 1 0 0,0 0-1 0 0,-1 1 1 0 0,0-1-1 0 0,0 1 1 0 0,0-1-1 0 0,-1 0 1 0 0,0 1-1 0 0,0-1 1 0 0,-1 1-1 0 0,1 0 1 0 0,-1-1-1 0 0,0 1 1 0 0,0 0 0 0 0,-1 0-1 0 0,0 0 1 0 0,-4-5-1 0 0,5 7-44 0 0,0 0 1 0 0,0 1-1 0 0,-1 0 0 0 0,1-1 0 0 0,-1 1 1 0 0,0 0-1 0 0,1 0 0 0 0,-1 0 0 0 0,0 1 1 0 0,0-1-1 0 0,0 1 0 0 0,0 0 0 0 0,-1-1 1 0 0,1 1-1 0 0,0 1 0 0 0,0-1 0 0 0,-1 0 1 0 0,1 1-1 0 0,-1 0 0 0 0,1 0 0 0 0,0 0 1 0 0,-1 0-1 0 0,1 0 0 0 0,-1 1 1 0 0,1-1-1 0 0,0 1 0 0 0,0 0 0 0 0,-7 2 1 0 0,-4 5-574 0 0,-1-1 0 0 0,1 2 0 0 0,1 0 0 0 0,-1 0 1 0 0,1 1-1 0 0,1 1 0 0 0,0 0 0 0 0,-15 19 1 0 0,-27 23-9351 0 0,48-47 6738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9410 0 0,'44'51'7541'0'0,"-8"7"-3731"0"0,22 66-2620 0 0,-4-10-838 0 0,9 21-507 0 0,-14-26-599 0 0,-47-106 558 0 0,0 1 1 0 0,0-1-1 0 0,0 0 1 0 0,0 0 0 0 0,0-1-1 0 0,1 1 1 0 0,-1 0-1 0 0,1-1 1 0 0,4 4-1 0 0,-4-4-356 0 0,0 0-1 0 0,0-1 1 0 0,0 1-1 0 0,0-1 1 0 0,1 0-1 0 0,-1 1 1 0 0,0-1-1 0 0,1-1 1 0 0,-1 1-1 0 0,1 0 1 0 0,-1-1-1 0 0,1 0 1 0 0,-1 0-1 0 0,1 0 1 0 0,-1 0-1 0 0,1 0 1 0 0,-1-1-1 0 0,1 0 1 0 0,-1 1-1 0 0,0-1 1 0 0,1-1-1 0 0,-1 1 1 0 0,0 0-1 0 0,6-4 1 0 0,5-4-2795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0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833 125 8346 0 0,'-41'-15'3199'0'0,"-40"-23"-1"0"0,42 20-2617 0 0,-42-16 0 0 0,66 29-353 0 0,1 1 0 0 0,-1 1 1 0 0,0 0-1 0 0,1 1 0 0 0,-1 1 0 0 0,-29 0 0 0 0,21 3-43 0 0,0 2 0 0 0,-1 0 0 0 0,2 1-1 0 0,-1 2 1 0 0,1 0 0 0 0,0 1 0 0 0,0 1-1 0 0,-22 14 1 0 0,20-9-41 0 0,0 1-1 0 0,1 2 1 0 0,0 0-1 0 0,2 1 1 0 0,0 1-1 0 0,-26 31 1 0 0,41-42-158 0 0,1-1 0 0 0,-1 1 0 0 0,1 0 0 0 0,0 0 0 0 0,1 1 0 0 0,0-1 0 0 0,1 1 0 0 0,-1 0 0 0 0,2 0 0 0 0,-3 12 0 0 0,4-18-11 0 0,1 0 1 0 0,0 0-1 0 0,0 1 1 0 0,0-1-1 0 0,0 0 1 0 0,0 0 0 0 0,0 1-1 0 0,1-1 1 0 0,0 0-1 0 0,0 0 1 0 0,0 0-1 0 0,0 0 1 0 0,0 0-1 0 0,0 0 1 0 0,1 0-1 0 0,-1 0 1 0 0,1-1-1 0 0,0 1 1 0 0,0-1 0 0 0,0 1-1 0 0,0-1 1 0 0,1 1-1 0 0,-1-1 1 0 0,0 0-1 0 0,1 0 1 0 0,0 0-1 0 0,-1-1 1 0 0,1 1-1 0 0,0-1 1 0 0,0 1 0 0 0,0-1-1 0 0,0 0 1 0 0,3 1-1 0 0,42 11-278 0 0,1-3-1 0 0,0-1 1 0 0,76 2-1 0 0,21 4 32 0 0,-139-14 291 0 0,1 0 0 0 0,-1 1-1 0 0,0-1 1 0 0,0 2-1 0 0,0-1 1 0 0,9 5-1 0 0,-14-6-3 0 0,-1 0 0 0 0,1 0 0 0 0,-1 0 0 0 0,1 0 0 0 0,-1 0 0 0 0,0 1 0 0 0,1-1 0 0 0,-1 1 0 0 0,0-1 0 0 0,0 1 0 0 0,0-1 0 0 0,0 1 0 0 0,0-1 0 0 0,-1 1 0 0 0,1 0 0 0 0,0 0 0 0 0,-1-1 0 0 0,1 1 0 0 0,-1 0 0 0 0,0 0 0 0 0,1 0 0 0 0,-1-1 0 0 0,0 1 0 0 0,0 0 0 0 0,0 0 0 0 0,-1 0 0 0 0,1 0 0 0 0,0 0 0 0 0,-1-1 0 0 0,0 4 0 0 0,-3 5 9 0 0,0 0 0 0 0,0 0 0 0 0,0 0 0 0 0,-2-1 1 0 0,1 0-1 0 0,-1 0 0 0 0,0-1 0 0 0,-1 1 0 0 0,0-1 0 0 0,0-1 0 0 0,-1 1 0 0 0,0-1 0 0 0,-10 7 0 0 0,0-1-118 0 0,-1-1 1 0 0,0-1-1 0 0,-1 0 0 0 0,0-2 1 0 0,-28 10-1 0 0,24-12-1310 0 0,-48 9-1 0 0,51-13-566 0 0,-1-1-1 0 0,1-1 0 0 0,0-1 1 0 0,-43-5-1 0 0,51 2 1228 0 0,1-2-1737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0 467 6529 0 0,'23'-15'1351'0'0,"0"1"-1"0"0,1 2 1 0 0,0 0-1 0 0,1 1 1 0 0,27-7-1 0 0,135-30 716 0 0,-111 31-1298 0 0,-24 5-404 0 0,196-53 611 0 0,-205 51-1089 0 0,0-2 1 0 0,0-1-1 0 0,59-36 1 0 0,-94 48-242 0 0,0 0 0 0 0,0-1 0 0 0,-1 0 1 0 0,0-1-1 0 0,0 1 0 0 0,-1-1 1 0 0,1 0-1 0 0,5-9 0 0 0,-11 14 90 0 0,0 0-1 0 0,0 0 0 0 0,0 0 1 0 0,0 1-1 0 0,-1-1 0 0 0,1-1 1 0 0,0 1-1 0 0,-1 0 0 0 0,1 0 1 0 0,-1 0-1 0 0,0 0 1 0 0,0 0-1 0 0,0 0 0 0 0,0 0 1 0 0,0-1-1 0 0,-1-3 0 0 0,0 4-41 0 0,0 0 1 0 0,0 0-1 0 0,0 0 0 0 0,0 0 0 0 0,-1 0 0 0 0,1 0 0 0 0,-1 0 0 0 0,1 1 0 0 0,-1-1 1 0 0,0 0-1 0 0,0 1 0 0 0,0-1 0 0 0,0 1 0 0 0,0 0 0 0 0,0 0 0 0 0,0-1 0 0 0,0 1 1 0 0,-4-1-1 0 0,-10-4-2401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5281 0 0,'-6'3'791'0'0,"-1"0"-1"0"0,1 0 0 0 0,0 1 1 0 0,1-1-1 0 0,-1 1 1 0 0,1 0-1 0 0,-1 1 0 0 0,1 0 1 0 0,1-1-1 0 0,-8 10 1 0 0,10-11-470 0 0,0 0 1 0 0,0 0 0 0 0,1 1-1 0 0,-1-1 1 0 0,1 0 0 0 0,0 1-1 0 0,-1-1 1 0 0,2 1 0 0 0,-1-1-1 0 0,0 1 1 0 0,1-1 0 0 0,0 1-1 0 0,-1 0 1 0 0,2-1 0 0 0,-1 1-1 0 0,0-1 1 0 0,1 1 0 0 0,-1-1-1 0 0,1 1 1 0 0,0-1 0 0 0,2 6-1 0 0,117 288-439 0 0,-92-235-2009 0 0,-26-58 1638 0 0,0-1 1 0 0,0 1-1 0 0,0-1 1 0 0,1 0-1 0 0,-1 0 1 0 0,1 1-1 0 0,0-2 1 0 0,0 1 0 0 0,0 0-1 0 0,0 0 1 0 0,0-1-1 0 0,0 0 1 0 0,1 0-1 0 0,5 3 1 0 0,-7-5 292 0 0,-1 0 1 0 0,1 0-1 0 0,-1 0 1 0 0,1 0 0 0 0,-1 0-1 0 0,1 0 1 0 0,0 0-1 0 0,-1 0 1 0 0,1-1-1 0 0,-1 1 1 0 0,1-1-1 0 0,-1 1 1 0 0,0-1-1 0 0,1 1 1 0 0,-1-1 0 0 0,1 0-1 0 0,-1 0 1 0 0,0 0-1 0 0,0 0 1 0 0,0 0-1 0 0,1 0 1 0 0,-1 0-1 0 0,0 0 1 0 0,0 0-1 0 0,0-1 1 0 0,-1 1 0 0 0,1 0-1 0 0,0-1 1 0 0,0 1-1 0 0,-1 0 1 0 0,1-1-1 0 0,0-1 1 0 0,4-8 233 0 0,-1-1-1 0 0,-1 1 1 0 0,3-13 0 0 0,-4 17-274 0 0,3-14-219 0 0,-1-2-1594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0 11795 0 0,'-5'2'329'0'0,"0"-1"0"0"0,0 1 0 0 0,0 0 0 0 0,0 0 1 0 0,0 0-1 0 0,1 0 0 0 0,-1 1 0 0 0,1 0 1 0 0,0 0-1 0 0,-1 0 0 0 0,1 1 0 0 0,1-1 1 0 0,-1 1-1 0 0,1 0 0 0 0,-1 0 0 0 0,1 0 1 0 0,-4 7-1 0 0,-4 9-621 0 0,0 1 0 0 0,-13 38 1 0 0,4-11 595 0 0,-121 230-1619 0 0,112-228 412 0 0,-3-2 1 0 0,-1-1 0 0 0,-57 61-1 0 0,88-106 789 0 0,-35 32-2629 0 0,35-32 2478 0 0,0 0-1 0 0,-1 0 1 0 0,1 0-1 0 0,-1-1 1 0 0,1 1 0 0 0,-1-1-1 0 0,0 0 1 0 0,0 1-1 0 0,0-1 1 0 0,1-1-1 0 0,-1 1 1 0 0,0 0-1 0 0,0-1 1 0 0,-3 1-1 0 0,-3-3-2607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3225 0 0,'23'-262'8065'0'0,"-23"258"-7740"0"0,0 0 0 0 0,1 0 0 0 0,0 0-1 0 0,0 0 1 0 0,0 0 0 0 0,3-6 0 0 0,-4 10-250 0 0,0-1 1 0 0,1 1 0 0 0,-1-1 0 0 0,0 1 0 0 0,0-1 0 0 0,1 1-1 0 0,-1 0 1 0 0,0-1 0 0 0,1 1 0 0 0,-1 0 0 0 0,0-1 0 0 0,1 1 0 0 0,-1 0-1 0 0,0-1 1 0 0,1 1 0 0 0,-1 0 0 0 0,1 0 0 0 0,-1-1 0 0 0,1 1-1 0 0,-1 0 1 0 0,0 0 0 0 0,1 0 0 0 0,-1 0 0 0 0,2 0 0 0 0,-2 0 12 0 0,1 0-1 0 0,0 1 1 0 0,0-1 0 0 0,0 0 0 0 0,-1 1 0 0 0,1-1 0 0 0,0 1 0 0 0,-1 0 0 0 0,1-1 0 0 0,0 1 0 0 0,-1-1 0 0 0,1 1 0 0 0,0 0 0 0 0,-1 0 0 0 0,1-1 0 0 0,-1 1-1 0 0,0 0 1 0 0,1 1 0 0 0,134 291 1373 0 0,-113-240-1393 0 0,-18-42-178 0 0,1 0 1 0 0,0-1-1 0 0,1 0 1 0 0,0 0-1 0 0,0 0 0 0 0,13 14 1 0 0,-17-22 74 0 0,0 0 0 0 0,0-1 1 0 0,-1 1-1 0 0,1-1 0 0 0,0 1 0 0 0,0-1 0 0 0,0 0 1 0 0,1 0-1 0 0,-1 0 0 0 0,0 0 0 0 0,0 0 1 0 0,1 0-1 0 0,-1 0 0 0 0,0-1 0 0 0,1 1 0 0 0,-1-1 1 0 0,0 0-1 0 0,1 0 0 0 0,-1 0 0 0 0,1 0 1 0 0,-1 0-1 0 0,1 0 0 0 0,-1-1 0 0 0,0 1 0 0 0,1-1 1 0 0,-1 1-1 0 0,0-1 0 0 0,0 0 0 0 0,1 0 1 0 0,-1 0-1 0 0,0 0 0 0 0,0-1 0 0 0,0 1 0 0 0,0 0 1 0 0,0-1-1 0 0,0 0 0 0 0,-1 1 0 0 0,3-3 1 0 0,8-8 9 0 0,0-1 1 0 0,-1 0-1 0 0,-1 0 1 0 0,0-1-1 0 0,-1 0 1 0 0,10-22-1 0 0,36-97 765 0 0,-3 5 933 0 0,-51 125-1589 0 0,0 1 0 0 0,0-1 0 0 0,1 1-1 0 0,-1 0 1 0 0,1-1 0 0 0,-1 1 0 0 0,1 0 0 0 0,0 0-1 0 0,0 0 1 0 0,4-3 0 0 0,-6 4-60 0 0,0 1 0 0 0,1 0 1 0 0,-1 0-1 0 0,0 0 0 0 0,0 0 0 0 0,1 0 1 0 0,-1 0-1 0 0,0 0 0 0 0,1 0 0 0 0,-1 0 1 0 0,0 0-1 0 0,1 0 0 0 0,-1 0 0 0 0,0 0 0 0 0,0 1 1 0 0,1-1-1 0 0,-1 0 0 0 0,0 0 0 0 0,0 0 1 0 0,1 0-1 0 0,-1 0 0 0 0,0 1 0 0 0,0-1 1 0 0,1 0-1 0 0,-1 0 0 0 0,0 0 0 0 0,0 1 0 0 0,1-1 1 0 0,-1 0-1 0 0,0 0 0 0 0,0 1 0 0 0,8 19 300 0 0,-8-19-319 0 0,3 16-55 0 0,1 1 0 0 0,0-1 1 0 0,2-1-1 0 0,0 1 0 0 0,0-1 1 0 0,17 28-1 0 0,-21-41-12 0 0,0-1-1 0 0,0 0 0 0 0,0 0 1 0 0,0 1-1 0 0,1-2 1 0 0,-1 1-1 0 0,0 0 1 0 0,1 0-1 0 0,0-1 1 0 0,-1 1-1 0 0,1-1 1 0 0,0 0-1 0 0,0 0 1 0 0,-1 0-1 0 0,1 0 1 0 0,0-1-1 0 0,0 1 1 0 0,0-1-1 0 0,0 1 1 0 0,0-1-1 0 0,0 0 1 0 0,0 0-1 0 0,0-1 1 0 0,0 1-1 0 0,0 0 1 0 0,0-1-1 0 0,0 0 1 0 0,4-2-1 0 0,0 1-47 0 0,0-1 1 0 0,0 0-1 0 0,-1-1 0 0 0,0 0 1 0 0,0 0-1 0 0,0 0 0 0 0,0 0 1 0 0,0-1-1 0 0,-1 0 0 0 0,8-10 1 0 0,4-9 334 0 0,-1 0 1 0 0,-1-1 0 0 0,-2 0-1 0 0,0-2 1 0 0,-1 1 0 0 0,-2-1-1 0 0,-1-1 1 0 0,-1 0 0 0 0,6-44-1 0 0,-10 58 244 0 0,-2 12 128 0 0,1 22 483 0 0,1 6-983 0 0,-1-18-295 0 0,-1 1 0 0 0,1-1 0 0 0,0 0-1 0 0,1-1 1 0 0,-1 1 0 0 0,2-1 0 0 0,-1 0-1 0 0,1 0 1 0 0,0 0 0 0 0,0 0 0 0 0,1-1-1 0 0,0 0 1 0 0,0 0 0 0 0,1 0-1 0 0,12 7 1 0 0,-12-9-598 0 0,1 0 0 0 0,0 0 0 0 0,0-1 0 0 0,1-1 0 0 0,-1 1 0 0 0,0-1 1 0 0,1-1-1 0 0,-1 1 0 0 0,1-1 0 0 0,0-1 0 0 0,-1 0 0 0 0,1 0 0 0 0,0-1 0 0 0,-1 0 0 0 0,12-3 0 0 0,-10 2 605 0 0,-1-1 1 0 0,1 0-1 0 0,-1-1 0 0 0,0 0 0 0 0,0-1 1 0 0,-1 1-1 0 0,15-12 0 0 0,-9 6-2191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1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1 344 9098 0 0,'5'-3'7435'0'0,"23"-10"-5843"0"0,78-7 450 0 0,114-26-1335 0 0,-185 36-1016 0 0,-2-2 1 0 0,1-1 0 0 0,-2-1-1 0 0,0-2 1 0 0,0-2-1 0 0,-2-1 1 0 0,54-43 0 0 0,-79 58-198 0 0,0 0 1 0 0,0-1-1 0 0,-1 1 1 0 0,0-1 0 0 0,0 0-1 0 0,0-1 1 0 0,3-5-1 0 0,-6 10 214 0 0,0-1 0 0 0,-1 1-1 0 0,1-1 1 0 0,-1 1-1 0 0,1-1 1 0 0,-1 1 0 0 0,0-1-1 0 0,0 1 1 0 0,1-1-1 0 0,-1 1 1 0 0,0-1 0 0 0,0 1-1 0 0,-1-1 1 0 0,1 1-1 0 0,0-1 1 0 0,0 1 0 0 0,-1-1-1 0 0,1 1 1 0 0,-1-1-1 0 0,1 1 1 0 0,-1 0 0 0 0,0-1-1 0 0,0 1 1 0 0,1 0-1 0 0,-1-1 1 0 0,0 1-1 0 0,0 0 1 0 0,0 0 0 0 0,0 0-1 0 0,0 0 1 0 0,-1 0-1 0 0,1 0 1 0 0,0 0 0 0 0,0 0-1 0 0,-2 0 1 0 0,-5-4-2001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146 163 5281 0 0,'-26'-1'994'0'0,"-39"2"-334"0"0,61-1-682 0 0,0 1 0 0 0,0 0 0 0 0,1 0 0 0 0,-1 0 0 0 0,0 0 0 0 0,0 0 0 0 0,0 1 0 0 0,1 0 0 0 0,-1 0 0 0 0,1 0 0 0 0,-1 0 0 0 0,1 0 0 0 0,-3 4 0 0 0,5-6-28 0 0,1 0-11 0 0,34-16 759 0 0,52-25 5859 0 0,40-27-891 0 0,-95 50-4452 0 0,-18 11-750 0 0,-1 0-1 0 0,0-1 0 0 0,16-14 1 0 0,-27 59-814 0 0,1-16 221 0 0,-1 111-261 0 0,6 1 0 0 0,46 254 0 0 0,-49-370 272 0 0,0 1 0 0 0,2-1 0 0 0,10 22 0 0 0,-15-35 4 0 0,1 0 0 0 0,0 0 0 0 0,0 0 0 0 0,0-1 0 0 0,1 1-1 0 0,-1-1 1 0 0,1 0 0 0 0,0 1 0 0 0,0-1 0 0 0,0 0-1 0 0,0-1 1 0 0,0 1 0 0 0,1-1 0 0 0,-1 1 0 0 0,1-1-1 0 0,0 0 1 0 0,0 0 0 0 0,-1 0 0 0 0,1-1 0 0 0,6 2 0 0 0,13-6-2149 0 0,-21 2 1695 0 0,0 0 1 0 0,1-1-1 0 0,-1 1 1 0 0,0-1-1 0 0,0 1 1 0 0,0-1 0 0 0,-1 0-1 0 0,1 0 1 0 0,0 0-1 0 0,-1 0 1 0 0,1 0-1 0 0,-1 0 1 0 0,0 0 0 0 0,0-1-1 0 0,0 1 1 0 0,0 0-1 0 0,0-1 1 0 0,1-3-1 0 0,1-2-2230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3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7 391 8226 0 0,'-4'-25'6661'0'0,"2"26"-4134"0"0,2 15-1332 0 0,4 29-541 0 0,1 0-1 0 0,3 0 0 0 0,2-1 0 0 0,28 80 0 0 0,-37-121-696 0 0,0 0 1 0 0,0 0-1 0 0,1-1 0 0 0,-1 1 0 0 0,1 0 0 0 0,-1-1 0 0 0,1 1 1 0 0,0-1-1 0 0,0 0 0 0 0,0 0 0 0 0,0 0 0 0 0,1 0 0 0 0,-1 0 1 0 0,0 0-1 0 0,1 0 0 0 0,-1-1 0 0 0,1 1 0 0 0,5 1 0 0 0,-5-2-5 0 0,-1-1-1 0 0,1 0 1 0 0,-1 0-1 0 0,1 0 1 0 0,0 0 0 0 0,-1-1-1 0 0,1 1 1 0 0,-1-1-1 0 0,1 1 1 0 0,-1-1-1 0 0,1 0 1 0 0,-1 0-1 0 0,0 0 1 0 0,1 0 0 0 0,-1 0-1 0 0,0-1 1 0 0,0 1-1 0 0,0-1 1 0 0,0 0-1 0 0,0 1 1 0 0,0-1-1 0 0,1-2 1 0 0,8-8-62 0 0,-2 1 1 0 0,0-1-1 0 0,0-1 0 0 0,-1 1 0 0 0,-1-1 1 0 0,7-17-1 0 0,1-6 30 0 0,12-44 0 0 0,-22 46 96 0 0,-5 28 0 0 0,1 0 1 0 0,0 1-1 0 0,0-1 1 0 0,0 0 0 0 0,1 1-1 0 0,1-6 1 0 0,-3 19 44 0 0,-1 0 0 0 0,2 1 0 0 0,-1-1 0 0 0,3 12 0 0 0,-1 6-82 0 0,-1-22 5 0 0,0 15-19 0 0,0-1 0 0 0,2 1 0 0 0,5 18 1 0 0,-7-33-22 0 0,0 1 1 0 0,1-1-1 0 0,0 1 1 0 0,0-1-1 0 0,0 0 1 0 0,1 1 0 0 0,4 5-1 0 0,-6-9-1 0 0,1 1 0 0 0,-1-1-1 0 0,1 0 1 0 0,-1 1 0 0 0,1-1-1 0 0,-1 0 1 0 0,1 0 0 0 0,0 0 0 0 0,0 0-1 0 0,-1 0 1 0 0,1 0 0 0 0,0-1-1 0 0,0 1 1 0 0,0-1 0 0 0,0 1 0 0 0,0-1-1 0 0,0 0 1 0 0,3 1 0 0 0,-2-2 19 0 0,0 1 1 0 0,0-1-1 0 0,-1 0 1 0 0,1 1-1 0 0,0-1 1 0 0,-1 0-1 0 0,1-1 0 0 0,0 1 1 0 0,-1 0-1 0 0,1-1 1 0 0,-1 0-1 0 0,0 1 1 0 0,0-1-1 0 0,1 0 1 0 0,2-5-1 0 0,27-34-57 0 0,-31 39 87 0 0,11-19 256 0 0,-1 0 1 0 0,0-2 0 0 0,-2 1 0 0 0,9-34 0 0 0,-9 27 218 0 0,2 1 1 0 0,15-33 0 0 0,-24 58-418 0 0,-1 1 0 0 0,1-1 1 0 0,-1 0-1 0 0,1 1 0 0 0,0 0 0 0 0,0-1 0 0 0,0 1 1 0 0,0 0-1 0 0,1 0 0 0 0,3-3 0 0 0,-5 5-31 0 0,0-1 0 0 0,0 1 0 0 0,0 0-1 0 0,-1 0 1 0 0,1-1 0 0 0,0 1 0 0 0,0 0-1 0 0,0 0 1 0 0,0 0 0 0 0,0 0 0 0 0,0 0-1 0 0,0 0 1 0 0,0 0 0 0 0,0 1 0 0 0,0-1 0 0 0,0 0-1 0 0,-1 0 1 0 0,1 1 0 0 0,0-1 0 0 0,0 1-1 0 0,0-1 1 0 0,0 0 0 0 0,-1 1 0 0 0,1 0 0 0 0,0-1-1 0 0,0 1 1 0 0,-1-1 0 0 0,1 1 0 0 0,0 0-1 0 0,-1 0 1 0 0,1-1 0 0 0,-1 1 0 0 0,1 0-1 0 0,-1 0 1 0 0,1 0 0 0 0,-1 1 0 0 0,25 46 67 0 0,-21-38-124 0 0,1 1-1 0 0,0-2 0 0 0,1 1 1 0 0,12 16-1 0 0,-16-23 19 0 0,1-1 1 0 0,0 1-1 0 0,-1-1 0 0 0,1 1 0 0 0,0-1 1 0 0,1 0-1 0 0,-1 0 0 0 0,0 0 1 0 0,1-1-1 0 0,-1 1 0 0 0,1-1 0 0 0,-1 0 1 0 0,1 0-1 0 0,0 0 0 0 0,-1 0 1 0 0,1-1-1 0 0,0 0 0 0 0,5 1 0 0 0,4-2 67 0 0,0 0 0 0 0,0-1 0 0 0,0-1-1 0 0,-1 0 1 0 0,0 0 0 0 0,1-1 0 0 0,-1-1-1 0 0,0 0 1 0 0,-1 0 0 0 0,1-2 0 0 0,15-10-1 0 0,-18 11-7 0 0,-1 0-1 0 0,1-1 1 0 0,-1 0-1 0 0,-1-1 1 0 0,1 0 0 0 0,-1 0-1 0 0,0 0 1 0 0,-1-1-1 0 0,0 0 1 0 0,-1 0-1 0 0,0-1 1 0 0,0 1-1 0 0,-1-1 1 0 0,4-12-1 0 0,-3 3 96 0 0,-2 0-1 0 0,0 0 0 0 0,-1 0 0 0 0,0 0 0 0 0,-2 0 1 0 0,0 0-1 0 0,-2-1 0 0 0,0 1 0 0 0,-1 0 1 0 0,-10-34-1 0 0,13 53-122 0 0,0-1 1 0 0,0 1 0 0 0,0 0-1 0 0,0 0 1 0 0,0-1-1 0 0,0 1 1 0 0,0 0-1 0 0,0 0 1 0 0,0-1-1 0 0,0 1 1 0 0,0 0-1 0 0,0 0 1 0 0,0-1-1 0 0,0 1 1 0 0,0 0 0 0 0,0 0-1 0 0,0-1 1 0 0,-1 1-1 0 0,1 0 1 0 0,0 0-1 0 0,0 0 1 0 0,0-1-1 0 0,0 1 1 0 0,-1 0-1 0 0,1 0 1 0 0,0 0-1 0 0,0-1 1 0 0,0 1 0 0 0,-1 0-1 0 0,1 0 1 0 0,0 0-1 0 0,0 0 1 0 0,-1 0-1 0 0,1 0 1 0 0,0 0-1 0 0,0 0 1 0 0,-1 0-1 0 0,1 0 1 0 0,0-1-1 0 0,0 1 1 0 0,-1 0 0 0 0,1 0-1 0 0,0 0 1 0 0,0 1-1 0 0,-1-1 1 0 0,1 0-1 0 0,-7 14 173 0 0,-1 20-146 0 0,7-18-110 0 0,0 0 0 0 0,1 0 0 0 0,1 0 0 0 0,1-1 0 0 0,0 1-1 0 0,1 0 1 0 0,0-1 0 0 0,11 27 0 0 0,-12-35 14 0 0,1 0 0 0 0,1-1 0 0 0,-1 0 0 0 0,1 1 0 0 0,0-1 0 0 0,1 0-1 0 0,-1-1 1 0 0,1 1 0 0 0,0-1 0 0 0,1 0 0 0 0,-1 0 0 0 0,1-1 0 0 0,0 1 0 0 0,0-1 0 0 0,0-1 0 0 0,1 1-1 0 0,0-1 1 0 0,-1 0 0 0 0,1-1 0 0 0,0 1 0 0 0,7 0 0 0 0,2 0 11 0 0,0-1 0 0 0,0 0 0 0 0,0-1-1 0 0,-1-1 1 0 0,1-1 0 0 0,0 0 0 0 0,0-1 0 0 0,0-1 0 0 0,-1 0-1 0 0,1-1 1 0 0,-1-1 0 0 0,0 0 0 0 0,26-14 0 0 0,-26 14-585 0 0,20-10-202 0 0,-34 14 314 0 0,1 1 1 0 0,-1-1-1 0 0,1 0 1 0 0,-1 0-1 0 0,0 0 1 0 0,1 0-1 0 0,-1 0 1 0 0,0 0-1 0 0,0 0 0 0 0,0 0 1 0 0,0 0-1 0 0,0-1 1 0 0,0 1-1 0 0,0 0 1 0 0,0-1-1 0 0,1-2 1 0 0,-2 0-2625 0 0,-1 0-1627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79 11234 0 0,'-8'17'8798'0'0,"5"-13"-8583"0"0,1 1 0 0 0,0-1 0 0 0,0 0-1 0 0,0 1 1 0 0,1-1 0 0 0,0 1 0 0 0,-2 6 0 0 0,4-11-232 0 0,-1 1 0 0 0,1-1-1 0 0,-1 1 1 0 0,1-1 0 0 0,-1 1 0 0 0,1-1-1 0 0,-1 0 1 0 0,1 1 0 0 0,0-1-1 0 0,-1 0 1 0 0,1 1 0 0 0,-1-1 0 0 0,1 0-1 0 0,0 0 1 0 0,-1 1 0 0 0,1-1-1 0 0,0 0 1 0 0,-1 0 0 0 0,1 0 0 0 0,0 0-1 0 0,-1 0 1 0 0,1 0 0 0 0,0 0-1 0 0,0 0 1 0 0,-1 0 0 0 0,2-1 0 0 0,23-1-268 0 0,-23 2 255 0 0,31-6-659 0 0,1-1 0 0 0,-1-2 0 0 0,-1-2 0 0 0,0-1 0 0 0,53-27 0 0 0,32-12-10733 0 0,-105 46 8224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16 8354 0 0,'-12'19'4040'0'0,"10"-17"-3880"0"0,1 1-1 0 0,-1-1 0 0 0,0 1 1 0 0,1-1-1 0 0,-1 1 0 0 0,1 0 1 0 0,0-1-1 0 0,0 1 0 0 0,0 0 1 0 0,0 3-1 0 0,42-17-192 0 0,-5-4 165 0 0,57-15 1 0 0,-83 27-106 0 0,0 1 0 0 0,1 0 0 0 0,-1 0 0 0 0,1 1 0 0 0,0 1 0 0 0,-1 0 0 0 0,1 0 0 0 0,0 1 0 0 0,-1 1 0 0 0,18 3 0 0 0,-23-3 3 0 0,-1 1 0 0 0,1-1-1 0 0,-1 1 1 0 0,1-1 0 0 0,-1 1-1 0 0,0 0 1 0 0,0 1 0 0 0,0-1-1 0 0,-1 1 1 0 0,1 0 0 0 0,4 7-1 0 0,-6-9-45 0 0,0 0 0 0 0,-1 0 0 0 0,0 0-1 0 0,1 0 1 0 0,-1 1 0 0 0,0-1-1 0 0,0 0 1 0 0,0 1 0 0 0,-1-1-1 0 0,1 1 1 0 0,0-1 0 0 0,-1 1-1 0 0,0 0 1 0 0,0-1 0 0 0,0 1-1 0 0,0-1 1 0 0,0 1 0 0 0,0-1-1 0 0,0 1 1 0 0,-1 0 0 0 0,1-1-1 0 0,-1 1 1 0 0,0-1 0 0 0,-2 5-1 0 0,-1-3-625 0 0,0 0-1 0 0,-1 1 1 0 0,0-2-1 0 0,0 1 0 0 0,0 0 1 0 0,0-1-1 0 0,0 0 0 0 0,-1 0 1 0 0,1-1-1 0 0,-10 4 1 0 0,-18 9-2104 0 0,19-6 104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4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5025 0 0,'38'-26'1046'0'0,"-21"13"-409"0"0,1 0 1 0 0,0 2-1 0 0,0 0 1 0 0,1 1-1 0 0,1 1 0 0 0,0 0 1 0 0,37-9-1 0 0,-49 17-953 0 0,1 0-1 0 0,0 1 1 0 0,16 0-1 0 0,18 0-4051 0 0,-33-3 3449 0 0,-4 1-1514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9130 0 0,'2'-2'737'0'0,"-2"1"-292"0"0,0 0 0 0 0,0 0-1 0 0,1 0 1 0 0,-1 0 0 0 0,1 0-1 0 0,-1 0 1 0 0,1 0-1 0 0,-1 0 1 0 0,1 0 0 0 0,0 0-1 0 0,-1 0 1 0 0,1 0-1 0 0,0 0 1 0 0,0 1 0 0 0,0-1-1 0 0,0 0 1 0 0,1 0-1 0 0,-1 2-279 0 0,1 0 0 0 0,-1 1-1 0 0,0-1 1 0 0,1 0-1 0 0,-1 1 1 0 0,0-1-1 0 0,0 1 1 0 0,0-1-1 0 0,0 1 1 0 0,0 0-1 0 0,0-1 1 0 0,0 3 0 0 0,4 5-335 0 0,-1-1 1 0 0,-1 1-1 0 0,0 0 1 0 0,0 0 0 0 0,0 0-1 0 0,-1 1 1 0 0,-1-1-1 0 0,0 0 1 0 0,0 1 0 0 0,-1 14-1 0 0,-2 4-2626 0 0,-1 1-1 0 0,-9 31 1 0 0,6-34-356 0 0,6-21 2695 0 0,-2-1 357 0 0,1 1 0 0 0,0 0 0 0 0,0 0 0 0 0,0 0 0 0 0,1 0 0 0 0,0-1 0 0 0,0 1 0 0 0,0 0 0 0 0,1 0 0 0 0,-1 0 0 0 0,4 9 0 0 0,-4-13 105 0 0,1-1 0 0 0,0 0 1 0 0,-1 1-1 0 0,1-1 0 0 0,0 0 0 0 0,0 0 1 0 0,-1 0-1 0 0,1 1 0 0 0,0-1 0 0 0,0 0 1 0 0,0 0-1 0 0,-1 0 0 0 0,1 0 0 0 0,0 0 1 0 0,0 0-1 0 0,0 0 0 0 0,-1-1 1 0 0,1 1-1 0 0,0 0 0 0 0,0 0 0 0 0,-1-1 1 0 0,1 1-1 0 0,0 0 0 0 0,-1-1 0 0 0,1 1 1 0 0,0 0-1 0 0,-1-1 0 0 0,1 1 1 0 0,0-1-1 0 0,-1 0 0 0 0,1 1 0 0 0,0-2 1 0 0,21-18 1035 0 0,74-86 5115 0 0,-61 72-7345 0 0,2 5-3306 0 0,-34 27 2662 0 0,-3 4-721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69 11410 0 0,'-4'5'1615'0'0,"-30"35"2897"0"0,43-45-4419 0 0,0 0 1 0 0,0 1-1 0 0,1 0 1 0 0,-1 1-1 0 0,1 0 0 0 0,11-2 1 0 0,-3 0 71 0 0,73-28 286 0 0,-68 23-518 0 0,0 2 0 0 0,1 0 1 0 0,-1 1-1 0 0,36-5 0 0 0,-57 12 52 0 0,0-1-1 0 0,0 1 0 0 0,-1 0 1 0 0,1-1-1 0 0,0 1 0 0 0,0 0 1 0 0,0 0-1 0 0,-1 0 0 0 0,1 1 1 0 0,0-1-1 0 0,0 0 0 0 0,-1 1 1 0 0,1-1-1 0 0,0 1 0 0 0,-1 0 1 0 0,1-1-1 0 0,0 1 1 0 0,-1 0-1 0 0,1 0 0 0 0,-1 0 1 0 0,1 0-1 0 0,-1 0 0 0 0,0 0 1 0 0,1 1-1 0 0,-1-1 0 0 0,0 0 1 0 0,0 1-1 0 0,0-1 0 0 0,0 1 1 0 0,0-1-1 0 0,0 1 0 0 0,0-1 1 0 0,0 1-1 0 0,-1 0 0 0 0,1-1 1 0 0,-1 1-1 0 0,1 0 0 0 0,-1 0 1 0 0,0-1-1 0 0,1 1 0 0 0,-1 0 1 0 0,0 0-1 0 0,-1 3 1 0 0,0 4 12 0 0,0 0 1 0 0,0 0-1 0 0,-1-1 1 0 0,-1 1-1 0 0,1 0 1 0 0,-1-1 0 0 0,-6 12-1 0 0,-122 214-1320 0 0,131-233 698 0 0,0-1-111 0 0,40-78-8405 0 0,-15 33 8892 0 0,2 1 0 0 0,32-40 0 0 0,-52 76 868 0 0,0 0-1 0 0,0 0 1 0 0,1 0-1 0 0,0 1 1 0 0,12-9-1 0 0,-19 15-361 0 0,1 0 0 0 0,0-1 0 0 0,0 1 0 0 0,0 0 0 0 0,0 0 0 0 0,0 1 0 0 0,0-1 0 0 0,0 0 0 0 0,0 1 0 0 0,0-1 0 0 0,1 1 0 0 0,-1 0 0 0 0,0-1 0 0 0,0 1-1 0 0,0 0 1 0 0,1 0 0 0 0,-1 1 0 0 0,0-1 0 0 0,0 0 0 0 0,0 1 0 0 0,0-1 0 0 0,1 1 0 0 0,-1 0 0 0 0,0 0 0 0 0,0 0 0 0 0,0 0 0 0 0,0 0 0 0 0,-1 0 0 0 0,1 0 0 0 0,0 1 0 0 0,0-1 0 0 0,1 3 0 0 0,8 6 10 0 0,-1 2-139 0 0,1-1 0 0 0,1-1 0 0 0,0 0 1 0 0,0 0-1 0 0,23 12 0 0 0,-32-20-376 0 0,0-1 0 0 0,1 1-1 0 0,-1-1 1 0 0,1 0 0 0 0,-1 0 0 0 0,1-1-1 0 0,-1 1 1 0 0,1-1 0 0 0,-1 1 0 0 0,1-1-1 0 0,-1 0 1 0 0,1 0 0 0 0,0-1 0 0 0,-1 1 0 0 0,1-1-1 0 0,-1 0 1 0 0,1 0 0 0 0,-1 0 0 0 0,0 0-1 0 0,1-1 1 0 0,-1 1 0 0 0,0-1 0 0 0,0 0 0 0 0,0 0-1 0 0,0 0 1 0 0,0 0 0 0 0,0-1 0 0 0,-1 1-1 0 0,1-1 1 0 0,2-4 0 0 0,3-2-801 0 0,-1 0 1 0 0,0-1-1 0 0,0-1 0 0 0,-1 1 1 0 0,6-15-1 0 0,-4 9-1328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5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150 157 5049 0 0,'0'-14'350'0'0,"1"2"479"0"0,-1 1 1 0 0,0-1-1 0 0,0 1 0 0 0,-2-1 0 0 0,1 1 0 0 0,-1-1 0 0 0,-1 1 1 0 0,0 0-1 0 0,-9-20 0 0 0,12 31-746 0 0,0-1 0 0 0,-1 1 0 0 0,1-1 0 0 0,0 1 0 0 0,0-1 0 0 0,-1 1 0 0 0,1-1 0 0 0,0 1-1 0 0,-1 0 1 0 0,1-1 0 0 0,-1 1 0 0 0,1 0 0 0 0,0-1 0 0 0,-1 1 0 0 0,1 0 0 0 0,-1-1 0 0 0,1 1 0 0 0,-1 0 0 0 0,1 0 0 0 0,-1-1 0 0 0,1 1 0 0 0,-1 0 0 0 0,1 0 0 0 0,-1 0 0 0 0,0 0 0 0 0,1 0 0 0 0,-1 0 0 0 0,1 0 0 0 0,-1 0-1 0 0,1 0 1 0 0,-1 0 0 0 0,1 0 0 0 0,-2 0 0 0 0,-16 15 1377 0 0,-7 24-286 0 0,19-26-1036 0 0,1-1 0 0 0,1 1 0 0 0,0 0-1 0 0,1 1 1 0 0,0-1 0 0 0,1 0-1 0 0,-1 26 1 0 0,3-32-55 0 0,1 0 0 0 0,-1 0 0 0 0,1 0-1 0 0,0 0 1 0 0,1 0 0 0 0,0-1 0 0 0,4 12 0 0 0,-5-15-65 0 0,1 1 1 0 0,0-1-1 0 0,0 0 0 0 0,0 0 1 0 0,0 0-1 0 0,0-1 1 0 0,1 1-1 0 0,-1 0 1 0 0,1-1-1 0 0,0 0 0 0 0,0 1 1 0 0,0-1-1 0 0,0 0 1 0 0,0-1-1 0 0,5 3 1 0 0,-3-2-46 0 0,-1 0 0 0 0,1 0 0 0 0,0-1 0 0 0,0 0 0 0 0,0 0 1 0 0,0 0-1 0 0,1-1 0 0 0,-1 1 0 0 0,0-1 0 0 0,0-1 0 0 0,0 1 1 0 0,0-1-1 0 0,0 1 0 0 0,0-2 0 0 0,0 1 0 0 0,0 0 1 0 0,0-1-1 0 0,0 0 0 0 0,-1 0 0 0 0,1-1 0 0 0,-1 1 0 0 0,1-1 1 0 0,-1 0-1 0 0,0 0 0 0 0,0 0 0 0 0,0-1 0 0 0,0 1 0 0 0,-1-1 1 0 0,0 0-1 0 0,1 0 0 0 0,-1 0 0 0 0,-1 0 0 0 0,1-1 1 0 0,-1 1-1 0 0,1-1 0 0 0,-1 0 0 0 0,-1 0 0 0 0,1 1 0 0 0,-1-1 1 0 0,0 0-1 0 0,0 0 0 0 0,0-1 0 0 0,-1 1 0 0 0,1 0 0 0 0,-1 0 1 0 0,0 0-1 0 0,-1 0 0 0 0,1 0 0 0 0,-1 0 0 0 0,0 0 1 0 0,-1 0-1 0 0,-2-7 0 0 0,1 4-31 0 0,0-1 0 0 0,-1 1 0 0 0,0 0 0 0 0,-1 0 0 0 0,0 1 0 0 0,0-1 1 0 0,-1 1-1 0 0,0 0 0 0 0,0 0 0 0 0,0 1 0 0 0,-14-10 0 0 0,17 13-41 0 0,-1 1 1 0 0,0-1-1 0 0,1 1 0 0 0,-1 0 1 0 0,0 1-1 0 0,0-1 0 0 0,-1 1 1 0 0,1-1-1 0 0,0 1 0 0 0,0 0 0 0 0,-1 1 1 0 0,1-1-1 0 0,0 1 0 0 0,-1 0 1 0 0,1 0-1 0 0,-1 0 0 0 0,1 1 1 0 0,0-1-1 0 0,-1 1 0 0 0,1 0 1 0 0,0 1-1 0 0,0-1 0 0 0,0 1 1 0 0,0-1-1 0 0,0 1 0 0 0,-5 3 1 0 0,-23 18-3674 0 0,7-4-2781 0 0,18-14 2879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9066 0 0,'-1'0'199'0'0,"0"1"0"0"0,-1-1 1 0 0,1 0-1 0 0,0 1 0 0 0,0-1 0 0 0,0 1 1 0 0,0 0-1 0 0,0-1 0 0 0,0 1 1 0 0,0 0-1 0 0,0 0 0 0 0,0-1 0 0 0,0 1 1 0 0,1 0-1 0 0,-1 0 0 0 0,0 0 0 0 0,1 0 1 0 0,-1 0-1 0 0,0 0 0 0 0,1 0 0 0 0,-1 0 1 0 0,1 1-1 0 0,-1-1 0 0 0,1 0 0 0 0,0 0 1 0 0,-1 2-1 0 0,-7 40-921 0 0,6-30 1094 0 0,-4 8-348 0 0,-2 1 0 0 0,0-1-1 0 0,-1-1 1 0 0,-1 1 0 0 0,-1-2-1 0 0,-1 1 1 0 0,-22 26 0 0 0,19-26-10 0 0,1 0 0 0 0,1 1 0 0 0,1 1 1 0 0,1 0-1 0 0,-16 42 0 0 0,26-60-19 0 0,0 0 1 0 0,0 0-1 0 0,0 1 0 0 0,0-1 1 0 0,1 0-1 0 0,0 1 0 0 0,0-1 0 0 0,0 1 1 0 0,0-1-1 0 0,1 0 0 0 0,-1 1 1 0 0,1-1-1 0 0,0 0 0 0 0,0 0 1 0 0,1 0-1 0 0,-1 0 0 0 0,1 0 0 0 0,3 5 1 0 0,-2-5 1 0 0,0-1-1 0 0,0 1 1 0 0,1-1 0 0 0,-1 0 0 0 0,1 0 0 0 0,0 0 0 0 0,0 0 0 0 0,0-1-1 0 0,0 1 1 0 0,0-1 0 0 0,1 0 0 0 0,-1-1 0 0 0,1 1 0 0 0,-1-1 0 0 0,1 0 0 0 0,7 1-1 0 0,13 2 30 0 0,1-2 0 0 0,0-1 0 0 0,0-1 0 0 0,0-1 0 0 0,48-9 0 0 0,128-39-40 0 0,-171 40 14 0 0,229-71-803 0 0,11-4-5318 0 0,-165 59 3879 0 0,-77 20-473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9778 0 0,'10'4'4681'0'0,"10"3"1097"0"0,-18-6-5669 0 0,-1 1-1 0 0,0-1 0 0 0,1 0 1 0 0,-1 0-1 0 0,0 1 0 0 0,0-1 1 0 0,0 1-1 0 0,0-1 0 0 0,0 1 1 0 0,-1-1-1 0 0,1 1 0 0 0,0 0 0 0 0,-1-1 1 0 0,1 1-1 0 0,-1 0 0 0 0,1 0 1 0 0,-1-1-1 0 0,0 3 0 0 0,20 126 1322 0 0,-10-59-1933 0 0,31 115-1 0 0,16-18-4229 0 0,-45-140 1370 0 0,1 1-1 0 0,1-2 1 0 0,30 45 0 0 0,-35-62 647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6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54 194 10898 0 0,'-8'-3'4513'0'0,"-18"-4"-592"0"0,25 6-3799 0 0,1 1 0 0 0,-1 0 0 0 0,0 0 0 0 0,0-1-1 0 0,1 1 1 0 0,-1 0 0 0 0,0 0 0 0 0,0 0 0 0 0,1 0-1 0 0,-1 0 1 0 0,0 0 0 0 0,0 0 0 0 0,1 0-1 0 0,-1 0 1 0 0,0 1 0 0 0,1-1 0 0 0,-1 0 0 0 0,0 0-1 0 0,0 1 1 0 0,1-1 0 0 0,-1 0 0 0 0,0 1 0 0 0,0 0-1 0 0,1-1-79 0 0,0 0 0 0 0,0 1 0 0 0,-1-1-1 0 0,1 0 1 0 0,0 1 0 0 0,0-1 0 0 0,0 0-1 0 0,0 1 1 0 0,0-1 0 0 0,0 0-1 0 0,0 1 1 0 0,0-1 0 0 0,0 0 0 0 0,0 1-1 0 0,0-1 1 0 0,0 0 0 0 0,0 1 0 0 0,0-1-1 0 0,0 0 1 0 0,1 1 0 0 0,-1-1-1 0 0,0 0 1 0 0,0 0 0 0 0,0 1 0 0 0,0-1-1 0 0,1 0 1 0 0,-1 0 0 0 0,0 1 0 0 0,0-1-1 0 0,0 0 1 0 0,1 0 0 0 0,-1 1-1 0 0,0-1 1 0 0,0 0 0 0 0,1 0 0 0 0,16 6 366 0 0,17-3-330 0 0,-16-4-138 0 0,-1-1 0 0 0,0 0-1 0 0,0-1 1 0 0,0-1 0 0 0,-1-1 0 0 0,17-6 0 0 0,93-48-2000 0 0,-42 10-3103 0 0,-3-7-5514 0 0,-65 44 7010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6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9002 0 0,'-47'78'8244'0'0,"33"-53"-7935"0"0,1 0-1 0 0,1 2 1 0 0,1-1-1 0 0,2 2 1 0 0,-8 34-1 0 0,15-53-264 0 0,-5 18-135 0 0,1 1 0 0 0,2-1 0 0 0,1 1 0 0 0,1 0 0 0 0,1 0 0 0 0,4 31 0 0 0,-3-57-86 0 0,0-1-1 0 0,0 0 1 0 0,0 1-1 0 0,1-1 1 0 0,-1 1-1 0 0,0-1 1 0 0,1 0-1 0 0,-1 1 1 0 0,1-1 0 0 0,0 0-1 0 0,-1 1 1 0 0,1-1-1 0 0,0 0 1 0 0,0 0-1 0 0,0 1 1 0 0,0-1-1 0 0,0 0 1 0 0,1 1 0 0 0,-1-2-2 0 0,-1 0 0 0 0,1 0 0 0 0,0 0-1 0 0,0 1 1 0 0,-1-1 0 0 0,1 0 0 0 0,0 0 0 0 0,0-1 0 0 0,-1 1 0 0 0,1 0 0 0 0,0 0 0 0 0,0 0 0 0 0,-1 0 0 0 0,1-1 0 0 0,0 1 0 0 0,0 0 0 0 0,-1-1 0 0 0,1 1 0 0 0,0 0 0 0 0,-1-1 0 0 0,1 1 0 0 0,-1-1 0 0 0,1 1 0 0 0,0-2 0 0 0,6-5-1080 0 0,0 0 0 0 0,-1-1 1 0 0,0 0-1 0 0,5-9 0 0 0,-4 6 1438 0 0,3-3-2018 0 0,-1-2-128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6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272 120 4489 0 0,'3'-5'153'0'0,"47"-60"421"0"0,-46 60-228 0 0,1 0 0 0 0,0 0-1 0 0,0 1 1 0 0,0-1 0 0 0,0 1 0 0 0,0 0-1 0 0,1 1 1 0 0,0-1 0 0 0,11-4 0 0 0,-16 8-245 0 0,0 0 1 0 0,-1-1 0 0 0,1 1-1 0 0,-1 0 1 0 0,1 0 0 0 0,-1-1-1 0 0,1 1 1 0 0,0 0-1 0 0,-1 0 1 0 0,1 0 0 0 0,0 0-1 0 0,-1 0 1 0 0,1 0 0 0 0,-1 0-1 0 0,1 0 1 0 0,0 0-1 0 0,-1 0 1 0 0,1 0 0 0 0,0 0-1 0 0,-1 1 1 0 0,1-1 0 0 0,-1 0-1 0 0,1 0 1 0 0,0 1-1 0 0,-1-1 1 0 0,1 0 0 0 0,-1 1-1 0 0,1-1 1 0 0,-1 0 0 0 0,1 1-1 0 0,-1-1 1 0 0,0 1-1 0 0,1-1 1 0 0,0 1 0 0 0,-1 1 37 0 0,0 0 0 0 0,1-1 0 0 0,-1 1 1 0 0,0 0-1 0 0,0-1 0 0 0,0 1 0 0 0,-1 0 0 0 0,1-1 1 0 0,0 1-1 0 0,0 0 0 0 0,-1-1 0 0 0,0 3 0 0 0,-23 45 792 0 0,-17 12 173 0 0,-77 87 0 0 0,-5 5 250 0 0,98-120-1115 0 0,14-19-185 0 0,0 1 1 0 0,1 0 0 0 0,0 0 0 0 0,1 1 0 0 0,1 0 0 0 0,-8 23 0 0 0,16-39-63 0 0,0 0-1 0 0,0 0 1 0 0,0 0-1 0 0,0 0 1 0 0,0 0-1 0 0,0 1 1 0 0,-1-1-1 0 0,1 0 0 0 0,0 0 1 0 0,0 0-1 0 0,0 0 1 0 0,0 1-1 0 0,0-1 1 0 0,0 0-1 0 0,0 0 1 0 0,0 0-1 0 0,0 1 1 0 0,0-1-1 0 0,1 0 1 0 0,-1 0-1 0 0,0 0 1 0 0,0 0-1 0 0,0 1 1 0 0,0-1-1 0 0,0 0 1 0 0,0 0-1 0 0,0 0 1 0 0,0 0-1 0 0,0 0 1 0 0,0 1-1 0 0,1-1 1 0 0,-1 0-1 0 0,0 0 1 0 0,0 0-1 0 0,0 0 1 0 0,0 0-1 0 0,0 0 1 0 0,1 0-1 0 0,-1 0 1 0 0,0 0-1 0 0,0 1 1 0 0,0-1-1 0 0,0 0 1 0 0,1 0-1 0 0,-1 0 1 0 0,0 0-1 0 0,0 0 1 0 0,0 0-1 0 0,0 0 1 0 0,1 0-1 0 0,-1 0 1 0 0,14-4-238 0 0,14-11 49 0 0,88-62 234 0 0,37-21-317 0 0,-151 96 271 0 0,0 1 1 0 0,0 0-1 0 0,0 0 0 0 0,0 0 1 0 0,0 0-1 0 0,0 1 0 0 0,0-1 1 0 0,1 0-1 0 0,-1 1 1 0 0,0 0-1 0 0,0-1 0 0 0,3 1 1 0 0,0 8-163 0 0,-9 11 111 0 0,-5 1 42 0 0,-1 0-1 0 0,-1-1 0 0 0,-1 0 1 0 0,-1-1-1 0 0,-23 27 1 0 0,14-18 289 0 0,-22 35 1 0 0,44-61-260 0 0,-1 0-1 0 0,0 0 1 0 0,1 0 0 0 0,-1 0-1 0 0,0 0 1 0 0,1 0 0 0 0,-1 0-1 0 0,1 0 1 0 0,0 0-1 0 0,-1 0 1 0 0,1 0 0 0 0,0 0-1 0 0,-1 0 1 0 0,1 1 0 0 0,0-1-1 0 0,0 0 1 0 0,0 0-1 0 0,0 0 1 0 0,0 0 0 0 0,1 3-1 0 0,0-4-18 0 0,-1 0 0 0 0,1 1 0 0 0,-1-1-1 0 0,1 1 1 0 0,0-1 0 0 0,-1 0 0 0 0,1 1-1 0 0,0-1 1 0 0,-1 0 0 0 0,1 0 0 0 0,0 1-1 0 0,0-1 1 0 0,-1 0 0 0 0,1 0 0 0 0,0 0-1 0 0,0 0 1 0 0,-1 0 0 0 0,1 0 0 0 0,0 0-1 0 0,0 0 1 0 0,-1 0 0 0 0,1-1 0 0 0,1 1-1 0 0,9-3-133 0 0,0 0-1 0 0,20-10 1 0 0,-25 10 191 0 0,74-28-569 0 0,-9 3-2702 0 0,-25 7-4321 0 0,-44 20 6032 0 0,-2 1-1391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5409 0 0,'39'-7'1885'0'0,"20"-6"114"0"0,-50 9-1588 0 0,-1 1 72 0 0,1 0-1 0 0,-1 0 0 0 0,1 0 1 0 0,0 1-1 0 0,0 0 1 0 0,0 1-1 0 0,0 0 0 0 0,10 1 1 0 0,-18 0-442 0 0,0 0 0 0 0,-1 0 1 0 0,1 1-1 0 0,0-1 0 0 0,-1 1 1 0 0,1-1-1 0 0,0 1 0 0 0,-1-1 1 0 0,1 1-1 0 0,-1-1 0 0 0,1 1 1 0 0,-1-1-1 0 0,1 1 0 0 0,-1 0 1 0 0,0-1-1 0 0,1 1 1 0 0,-1 0-1 0 0,0 0 0 0 0,1-1 1 0 0,-1 1-1 0 0,0 0 0 0 0,0-1 1 0 0,0 1-1 0 0,1 0 0 0 0,-1 0 1 0 0,0 0-1 0 0,0-1 0 0 0,0 1 1 0 0,0 0-1 0 0,0 0 0 0 0,-1-1 1 0 0,1 1-1 0 0,0 0 0 0 0,0 0 1 0 0,0-1-1 0 0,-1 1 0 0 0,1 0 1 0 0,0-1-1 0 0,-1 1 0 0 0,0 1 1 0 0,-18 36-37 0 0,15-30 46 0 0,0 0-4 0 0,-4 8-26 0 0,0 1-1 0 0,-6 18 0 0 0,13-31 23 0 0,0 0-1 0 0,0 1 1 0 0,0-1-1 0 0,0 0 1 0 0,1 0-1 0 0,-1 0 1 0 0,1 0 0 0 0,0 0-1 0 0,1 1 1 0 0,-1-1-1 0 0,1 0 1 0 0,-1 0-1 0 0,1 0 1 0 0,0 0 0 0 0,2 5-1 0 0,-1-8-15 0 0,-1 0-1 0 0,0 1 1 0 0,0-1-1 0 0,1 0 0 0 0,-1 1 1 0 0,0-1-1 0 0,1 0 1 0 0,-1 0-1 0 0,1 0 1 0 0,0 0-1 0 0,-1-1 1 0 0,1 1-1 0 0,0 0 0 0 0,-1-1 1 0 0,1 1-1 0 0,0-1 1 0 0,0 1-1 0 0,-1-1 1 0 0,1 0-1 0 0,0 0 1 0 0,0 0-1 0 0,0 0 0 0 0,0 0 1 0 0,-1 0-1 0 0,1-1 1 0 0,0 1-1 0 0,0 0 1 0 0,0-1-1 0 0,-1 0 1 0 0,1 1-1 0 0,0-1 0 0 0,1-1 1 0 0,7-1-80 0 0,0-2 1 0 0,-1 1-1 0 0,1-1 0 0 0,9-7 1 0 0,-8 3-435 0 0,0 0 1 0 0,-1 0 0 0 0,0-1 0 0 0,-1-1-1 0 0,0 0 1 0 0,0 0 0 0 0,9-17 0 0 0,44-93-6777 0 0,-45 86 5766 0 0,-6 11-961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7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95 5401 0 0,'-3'-4'769'0'0,"-1"-1"0"0"0,0 1 1 0 0,0-1-1 0 0,0 1 0 0 0,0 0 0 0 0,-1 1 0 0 0,1-1 0 0 0,-7-2 1 0 0,10 5-616 0 0,-1 1 0 0 0,1-1 0 0 0,-1 1 0 0 0,1 0 0 0 0,-1-1 0 0 0,1 1 0 0 0,-1 0 0 0 0,0 0 0 0 0,1 0 0 0 0,-1 0 0 0 0,1 0 0 0 0,-1 1 0 0 0,0-1 0 0 0,1 0 1 0 0,-1 1-1 0 0,1-1 0 0 0,-1 1 0 0 0,1 0 0 0 0,0-1 0 0 0,-1 1 0 0 0,1 0 0 0 0,-1 0 0 0 0,1 0 0 0 0,0 0 0 0 0,0 0 0 0 0,0 0 0 0 0,0 0 0 0 0,0 1 0 0 0,0-1 0 0 0,0 0 1 0 0,0 0-1 0 0,0 1 0 0 0,0-1 0 0 0,0 2 0 0 0,-2 1-9 0 0,1-1 0 0 0,0 0 1 0 0,0 1-1 0 0,1-1 0 0 0,-1 1 1 0 0,0-1-1 0 0,1 1 0 0 0,0 0 1 0 0,0 0-1 0 0,0-1 0 0 0,1 1 1 0 0,-1 0-1 0 0,1 0 0 0 0,0 0 0 0 0,0 0 1 0 0,0 0-1 0 0,0 0 0 0 0,1 0 1 0 0,0-1-1 0 0,0 1 0 0 0,2 5 1 0 0,-1-4-79 0 0,0-1 1 0 0,1 0-1 0 0,0 0 1 0 0,0 0 0 0 0,0 0-1 0 0,0-1 1 0 0,1 1 0 0 0,-1-1-1 0 0,1 0 1 0 0,0 0-1 0 0,0 0 1 0 0,0-1 0 0 0,0 1-1 0 0,0-1 1 0 0,1 0-1 0 0,8 3 1 0 0,3 1-66 0 0,0 1-1 0 0,0 1 1 0 0,-1 0 0 0 0,0 1 0 0 0,0 0-1 0 0,-1 2 1 0 0,24 22 0 0 0,-31-27-341 0 0,0 1 1 0 0,-1 0 0 0 0,0 1-1 0 0,-1-1 1 0 0,1 1-1 0 0,-2 0 1 0 0,1 1 0 0 0,-1-1-1 0 0,0 1 1 0 0,-1 0 0 0 0,0 0-1 0 0,0 0 1 0 0,-1 0 0 0 0,0 1-1 0 0,-1-1 1 0 0,1 11-1 0 0,-5 1-2699 0 0,1-23 1172 0 0,1-13 1860 0 0,2-9 713 0 0,1 0-1 0 0,2 0 1 0 0,0 0-1 0 0,1 0 1 0 0,2 1-1 0 0,0 0 1 0 0,1 0-1 0 0,22-41 1 0 0,-20 49-499 0 0,0 0 0 0 0,1 0 0 0 0,1 1 0 0 0,0 1 0 0 0,1-1 0 0 0,0 2 0 0 0,1 0 0 0 0,20-13 1 0 0,-14 12-110 0 0,1 1 1 0 0,0 1-1 0 0,0 1 1 0 0,1 1-1 0 0,45-13 1 0 0,-65 21-103 0 0,0 1-1 0 0,0-1 1 0 0,-1 1 0 0 0,1 0 0 0 0,0 0 0 0 0,0-1 0 0 0,0 1 0 0 0,0 0 0 0 0,0 1 0 0 0,0-1 0 0 0,0 0 0 0 0,0 0 0 0 0,0 1-1 0 0,-1-1 1 0 0,1 1 0 0 0,0 0 0 0 0,0 0 0 0 0,0-1 0 0 0,-1 1 0 0 0,1 0 0 0 0,-1 1 0 0 0,1-1 0 0 0,0 0 0 0 0,0 2-1 0 0,1 0-30 0 0,-1 0 0 0 0,0 0 0 0 0,0 0 0 0 0,0 1-1 0 0,-1-1 1 0 0,1 1 0 0 0,-1-1 0 0 0,0 1 0 0 0,0-1-1 0 0,0 1 1 0 0,0 6 0 0 0,0 5-76 0 0,0 0-1 0 0,-1 0 0 0 0,-1-1 1 0 0,0 1-1 0 0,-5 20 1 0 0,-3-4 117 0 0,-1-2 1 0 0,-1 1 0 0 0,-17 30-1 0 0,-8 18 366 0 0,36-77-359 0 0,-1 0 0 0 0,0 1 0 0 0,1-1 0 0 0,-1 0 0 0 0,1 1 0 0 0,-1-1 0 0 0,1 0 0 0 0,0 1 0 0 0,-1-1 0 0 0,1 0 0 0 0,0 1 0 0 0,0-1 0 0 0,0 1 0 0 0,0-1 0 0 0,0 0 0 0 0,1 1 0 0 0,-1-1 0 0 0,0 1 0 0 0,1-1 0 0 0,-1 0 0 0 0,1 2 0 0 0,0-2-10 0 0,0 0 0 0 0,0-1 1 0 0,0 1-1 0 0,0-1 0 0 0,0 1 1 0 0,0-1-1 0 0,-1 0 0 0 0,1 1 1 0 0,0-1-1 0 0,0 0 0 0 0,1 0 1 0 0,-1 0-1 0 0,0 0 0 0 0,0 0 1 0 0,0 0-1 0 0,0 0 0 0 0,0 0 1 0 0,0 0-1 0 0,0 0 0 0 0,0 0 0 0 0,1-1 1 0 0,10-3-38 0 0,0 0 1 0 0,-1 0-1 0 0,18-10 1 0 0,-23 11 4 0 0,32-22 46 0 0,-32 20 9 0 0,0 0 0 0 0,1 1 0 0 0,-1 0 0 0 0,1 0 0 0 0,0 1 0 0 0,0 0 0 0 0,11-3 1 0 0,-17 5-13 0 0,0 1 0 0 0,0 0 1 0 0,0 0-1 0 0,0 1 0 0 0,0-1 1 0 0,1 0-1 0 0,-1 0 1 0 0,0 0-1 0 0,0 1 0 0 0,0-1 1 0 0,0 1-1 0 0,0-1 0 0 0,0 0 1 0 0,0 1-1 0 0,0 0 1 0 0,0-1-1 0 0,0 1 0 0 0,0 0 1 0 0,-1-1-1 0 0,1 1 0 0 0,0 0 1 0 0,0 0-1 0 0,-1 0 1 0 0,1 0-1 0 0,0 0 0 0 0,0 1 1 0 0,16 35 161 0 0,-9-17-151 0 0,-6-16-21 0 0,1 0-1 0 0,-1 0 0 0 0,1 0 0 0 0,0-1 0 0 0,0 1 0 0 0,0-1 1 0 0,1 0-1 0 0,-1 0 0 0 0,1 0 0 0 0,-1 0 0 0 0,1-1 0 0 0,0 1 1 0 0,0-1-1 0 0,8 3 0 0 0,-11-5-43 0 0,1 1 0 0 0,0-1-1 0 0,-1 0 1 0 0,1 0 0 0 0,0 0 0 0 0,0 1 0 0 0,-1-2 0 0 0,1 1 0 0 0,0 0-1 0 0,-1 0 1 0 0,1 0 0 0 0,0-1 0 0 0,-1 1 0 0 0,1-1 0 0 0,0 0 0 0 0,2-1-1 0 0,-2 1-115 0 0,1-1 0 0 0,-1 0 0 0 0,0 0 0 0 0,0 1 0 0 0,-1-2 0 0 0,1 1 0 0 0,0 0 0 0 0,-1 0 0 0 0,1 0 0 0 0,-1-1 0 0 0,0 1 0 0 0,1-1 0 0 0,0-4-1 0 0,-1 5-487 0 0,0-1-1 0 0,-1 0 1 0 0,0 1-1 0 0,1-1 1 0 0,-1 0-1 0 0,0 0 1 0 0,0 1-1 0 0,0-1 1 0 0,-1 0-1 0 0,1 0 1 0 0,-1 1-1 0 0,1-1 1 0 0,-1 0-1 0 0,0 1 1 0 0,0-1-1 0 0,0 1 1 0 0,-1-1-1 0 0,-1-2 1 0 0,-1-3-2765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8162 0 0,'-4'5'1680'0'0,"1"1"1"0"0,1 0 0 0 0,-1-1 0 0 0,1 1-1 0 0,-3 8 1 0 0,-6 58 2289 0 0,3-15-2905 0 0,-10 15-1159 0 0,-3 0-1 0 0,-3-1 1 0 0,-3-2-1 0 0,-50 90 1 0 0,65-141-1686 0 0,11-18 1672 0 0,1-1 0 0 0,0 1 0 0 0,0 0-1 0 0,0 0 1 0 0,-1 0 0 0 0,1 0 0 0 0,0 0 0 0 0,0 0-1 0 0,0 0 1 0 0,-1-1 0 0 0,1 1 0 0 0,0 0 0 0 0,0 0-1 0 0,0 0 1 0 0,0 0 0 0 0,-1-1 0 0 0,1 1-1 0 0,0 0 1 0 0,0 0 0 0 0,0 0 0 0 0,0-1 0 0 0,0 1-1 0 0,0 0 1 0 0,0 0 0 0 0,0-1 0 0 0,-1 1 0 0 0,1 0-1 0 0,0 0 1 0 0,0-1 0 0 0,0 1 0 0 0,0 0-1 0 0,0 0 1 0 0,0 0 0 0 0,0-1 0 0 0,1 1 0 0 0,-1 0-1 0 0,0 0 1 0 0,0-1 0 0 0,0 1 0 0 0,5-44-7765 0 0,-4 37 7577 0 0,6-43-3466 0 0,-4 30 1160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5033 0 0,'0'-1'260'0'0,"0"0"-1"0"0,1 0 1 0 0,-1 0 0 0 0,0 1-1 0 0,1-1 1 0 0,-1 0 0 0 0,1 0-1 0 0,-1 1 1 0 0,1-1-1 0 0,-1 0 1 0 0,1 1 0 0 0,-1-1-1 0 0,1 1 1 0 0,0-1 0 0 0,-1 1-1 0 0,1-1 1 0 0,0 1 0 0 0,-1-1-1 0 0,1 1 1 0 0,0 0-1 0 0,0-1 1 0 0,-1 1 0 0 0,1 0-1 0 0,0 0 1 0 0,0-1 0 0 0,0 1-1 0 0,0 0 1 0 0,-1 0 0 0 0,1 0-1 0 0,1 0 1 0 0,0 2 350 0 0,0-1-1 0 0,-1 1 1 0 0,1 0 0 0 0,-1 0 0 0 0,1 0-1 0 0,-1 0 1 0 0,0 0 0 0 0,1 0 0 0 0,0 4 0 0 0,2 0-1173 0 0,3 6 898 0 0,1 0 0 0 0,1-1 0 0 0,0 0 0 0 0,0-1 0 0 0,1 0 0 0 0,1 0 0 0 0,-1-1 0 0 0,18 11 0 0 0,-5-5-198 0 0,1-1-1 0 0,0-1 0 0 0,35 14 0 0 0,-48-23-139 0 0,15 6-166 0 0,37 10 1 0 0,-56-18-66 0 0,0-1 0 0 0,0 0 0 0 0,-1 0 0 0 0,1 0 0 0 0,0-1-1 0 0,0 0 1 0 0,0 0 0 0 0,0-1 0 0 0,0 0 0 0 0,0 0 0 0 0,7-3 0 0 0,11-10-3985 0 0,-24 13 3733 0 0,0 0 0 0 0,0 0 0 0 0,-1 0 0 0 0,1 0 0 0 0,0 0 0 0 0,-1 0 0 0 0,1-1 0 0 0,0 1 0 0 0,-1 0 1 0 0,0 0-1 0 0,1 0 0 0 0,-1-1 0 0 0,0 1 0 0 0,1 0 0 0 0,-1 0 0 0 0,0-1 0 0 0,0 1 0 0 0,0 0 0 0 0,0 0 0 0 0,-1-3 0 0 0,0-1-2518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8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12363 0 0,'-7'20'2308'0'0,"1"0"-1"0"0,-4 22 1 0 0,-9 87-1252 0 0,10-56-1176 0 0,4-28-2198 0 0,-4 18-9465 0 0,7-53 8047 0 0</inkml:trace>
  <inkml:trace contextRef="#ctx0" brushRef="#br0" timeOffset="1">21 697 8082 0 0,'-3'27'3887'0'0,"2"-24"-3749"0"0,1 1 0 0 0,0-1-1 0 0,1 1 1 0 0,-1-1-1 0 0,0 1 1 0 0,1-1 0 0 0,0 0-1 0 0,0 1 1 0 0,2 4 0 0 0,8-55-6808 0 0,-4 24 4639 0 0,-2 9-534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4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8666 0 0,'32'40'6139'0'0,"-25"-29"-5670"0"0,0-1 0 0 0,17 16-1 0 0,181 139 2874 0 0,13 12-1501 0 0,-190-150-1630 0 0,-1 0 1 0 0,-2 1 0 0 0,-1 2 0 0 0,-1 1 0 0 0,25 42 0 0 0,-38-52-288 0 0,-1 0-1 0 0,-1 0 1 0 0,0 1 0 0 0,-2 0 0 0 0,0 0-1 0 0,-2 0 1 0 0,0 1 0 0 0,-1 0 0 0 0,-2-1 0 0 0,0 1-1 0 0,-2 0 1 0 0,0 0 0 0 0,-1 0 0 0 0,-2-1-1 0 0,0 1 1 0 0,-15 43 0 0 0,4-26-782 0 0,-1-1 0 0 0,-2 0 0 0 0,-2-1 0 0 0,-1-1 1 0 0,-2-1-1 0 0,-2-1 0 0 0,-1-1 0 0 0,-37 36 0 0 0,-83 69-6987 0 0,110-110 4290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5:45:0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 11338 0 0,'-1'0'182'0'0,"-1"-1"-1"0"0,1 1 0 0 0,0-1 0 0 0,-1 1 0 0 0,1 0 0 0 0,-1-1 0 0 0,1 1 0 0 0,-1 0 0 0 0,1 0 1 0 0,-1 0-1 0 0,1 0 0 0 0,-1 1 0 0 0,1-1 0 0 0,-1 0 0 0 0,1 1 0 0 0,-1-1 0 0 0,1 0 0 0 0,0 1 1 0 0,-1 0-1 0 0,1-1 0 0 0,0 1 0 0 0,-1 0 0 0 0,-1 1 0 0 0,2 0-158 0 0,0-1-1 0 0,0 1 1 0 0,1-1 0 0 0,-1 1-1 0 0,0 0 1 0 0,1-1 0 0 0,0 1 0 0 0,-1 0-1 0 0,1 0 1 0 0,0-1 0 0 0,0 1-1 0 0,-1 0 1 0 0,2 0 0 0 0,-1-1-1 0 0,0 1 1 0 0,1 3 0 0 0,2 8-223 0 0,0-1-1 0 0,1 1 1 0 0,1-1 0 0 0,6 13 0 0 0,-2-7 137 0 0,2 0 0 0 0,0-1 0 0 0,0 0 1 0 0,2-1-1 0 0,0 0 0 0 0,1-1 0 0 0,1 0 0 0 0,30 23 1 0 0,12 2-467 0 0,80 42 0 0 0,-40-24-1845 0 0,82 58-3630 0 0,-147-98 3392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3B83-94FE-4E12-B37E-2A2B44C2480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65586-58C3-4844-87F4-3043F43A90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0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3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52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37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73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7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15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77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50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66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6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765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39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77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78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71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09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8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64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5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02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8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66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20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9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39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53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793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04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118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535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7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76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2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4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3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30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1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6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373DD-B27D-41D2-BDF8-930297C218D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82B5E-6804-41D5-AE1B-E5E2D5A15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5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ikasa1889/the-modern-history-of-object-recognition-infographic-aea18517c318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89.png"/><Relationship Id="rId21" Type="http://schemas.openxmlformats.org/officeDocument/2006/relationships/image" Target="../media/image41.png"/><Relationship Id="rId42" Type="http://schemas.openxmlformats.org/officeDocument/2006/relationships/customXml" Target="../ink/ink21.xml"/><Relationship Id="rId47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75.png"/><Relationship Id="rId112" Type="http://schemas.openxmlformats.org/officeDocument/2006/relationships/customXml" Target="../ink/ink56.xml"/><Relationship Id="rId133" Type="http://schemas.openxmlformats.org/officeDocument/2006/relationships/image" Target="../media/image97.png"/><Relationship Id="rId138" Type="http://schemas.openxmlformats.org/officeDocument/2006/relationships/customXml" Target="../ink/ink69.xml"/><Relationship Id="rId154" Type="http://schemas.openxmlformats.org/officeDocument/2006/relationships/customXml" Target="../ink/ink77.xml"/><Relationship Id="rId159" Type="http://schemas.openxmlformats.org/officeDocument/2006/relationships/image" Target="../media/image110.png"/><Relationship Id="rId175" Type="http://schemas.openxmlformats.org/officeDocument/2006/relationships/image" Target="../media/image118.png"/><Relationship Id="rId170" Type="http://schemas.openxmlformats.org/officeDocument/2006/relationships/customXml" Target="../ink/ink85.xml"/><Relationship Id="rId16" Type="http://schemas.openxmlformats.org/officeDocument/2006/relationships/customXml" Target="../ink/ink8.xml"/><Relationship Id="rId107" Type="http://schemas.openxmlformats.org/officeDocument/2006/relationships/image" Target="../media/image84.png"/><Relationship Id="rId11" Type="http://schemas.openxmlformats.org/officeDocument/2006/relationships/image" Target="../media/image36.png"/><Relationship Id="rId32" Type="http://schemas.openxmlformats.org/officeDocument/2006/relationships/customXml" Target="../ink/ink16.xml"/><Relationship Id="rId37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70.png"/><Relationship Id="rId102" Type="http://schemas.openxmlformats.org/officeDocument/2006/relationships/customXml" Target="../ink/ink51.xml"/><Relationship Id="rId123" Type="http://schemas.openxmlformats.org/officeDocument/2006/relationships/image" Target="../media/image92.png"/><Relationship Id="rId128" Type="http://schemas.openxmlformats.org/officeDocument/2006/relationships/customXml" Target="../ink/ink64.xml"/><Relationship Id="rId144" Type="http://schemas.openxmlformats.org/officeDocument/2006/relationships/customXml" Target="../ink/ink72.xml"/><Relationship Id="rId149" Type="http://schemas.openxmlformats.org/officeDocument/2006/relationships/image" Target="../media/image105.png"/><Relationship Id="rId5" Type="http://schemas.openxmlformats.org/officeDocument/2006/relationships/image" Target="../media/image33.png"/><Relationship Id="rId90" Type="http://schemas.openxmlformats.org/officeDocument/2006/relationships/customXml" Target="../ink/ink45.xml"/><Relationship Id="rId95" Type="http://schemas.openxmlformats.org/officeDocument/2006/relationships/image" Target="../media/image78.png"/><Relationship Id="rId160" Type="http://schemas.openxmlformats.org/officeDocument/2006/relationships/customXml" Target="../ink/ink80.xml"/><Relationship Id="rId165" Type="http://schemas.openxmlformats.org/officeDocument/2006/relationships/image" Target="../media/image113.png"/><Relationship Id="rId22" Type="http://schemas.openxmlformats.org/officeDocument/2006/relationships/customXml" Target="../ink/ink11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65.png"/><Relationship Id="rId113" Type="http://schemas.openxmlformats.org/officeDocument/2006/relationships/image" Target="../media/image87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100.png"/><Relationship Id="rId80" Type="http://schemas.openxmlformats.org/officeDocument/2006/relationships/customXml" Target="../ink/ink40.xml"/><Relationship Id="rId85" Type="http://schemas.openxmlformats.org/officeDocument/2006/relationships/image" Target="../media/image73.png"/><Relationship Id="rId150" Type="http://schemas.openxmlformats.org/officeDocument/2006/relationships/customXml" Target="../ink/ink75.xml"/><Relationship Id="rId155" Type="http://schemas.openxmlformats.org/officeDocument/2006/relationships/image" Target="../media/image108.png"/><Relationship Id="rId171" Type="http://schemas.openxmlformats.org/officeDocument/2006/relationships/image" Target="../media/image116.png"/><Relationship Id="rId176" Type="http://schemas.openxmlformats.org/officeDocument/2006/relationships/customXml" Target="../ink/ink88.xml"/><Relationship Id="rId12" Type="http://schemas.openxmlformats.org/officeDocument/2006/relationships/customXml" Target="../ink/ink6.xml"/><Relationship Id="rId17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customXml" Target="../ink/ink19.xml"/><Relationship Id="rId59" Type="http://schemas.openxmlformats.org/officeDocument/2006/relationships/image" Target="../media/image60.png"/><Relationship Id="rId103" Type="http://schemas.openxmlformats.org/officeDocument/2006/relationships/image" Target="../media/image82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95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68.png"/><Relationship Id="rId91" Type="http://schemas.openxmlformats.org/officeDocument/2006/relationships/image" Target="../media/image76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103.png"/><Relationship Id="rId161" Type="http://schemas.openxmlformats.org/officeDocument/2006/relationships/image" Target="../media/image111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23" Type="http://schemas.openxmlformats.org/officeDocument/2006/relationships/image" Target="../media/image42.png"/><Relationship Id="rId28" Type="http://schemas.openxmlformats.org/officeDocument/2006/relationships/customXml" Target="../ink/ink14.xml"/><Relationship Id="rId49" Type="http://schemas.openxmlformats.org/officeDocument/2006/relationships/image" Target="../media/image55.png"/><Relationship Id="rId114" Type="http://schemas.openxmlformats.org/officeDocument/2006/relationships/customXml" Target="../ink/ink57.xml"/><Relationship Id="rId119" Type="http://schemas.openxmlformats.org/officeDocument/2006/relationships/image" Target="../media/image90.png"/><Relationship Id="rId10" Type="http://schemas.openxmlformats.org/officeDocument/2006/relationships/customXml" Target="../ink/ink5.xml"/><Relationship Id="rId31" Type="http://schemas.openxmlformats.org/officeDocument/2006/relationships/image" Target="../media/image4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63.png"/><Relationship Id="rId73" Type="http://schemas.openxmlformats.org/officeDocument/2006/relationships/image" Target="../media/image67.png"/><Relationship Id="rId78" Type="http://schemas.openxmlformats.org/officeDocument/2006/relationships/customXml" Target="../ink/ink39.xml"/><Relationship Id="rId81" Type="http://schemas.openxmlformats.org/officeDocument/2006/relationships/image" Target="../media/image71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80.png"/><Relationship Id="rId101" Type="http://schemas.openxmlformats.org/officeDocument/2006/relationships/image" Target="../media/image81.png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image" Target="../media/image98.png"/><Relationship Id="rId143" Type="http://schemas.openxmlformats.org/officeDocument/2006/relationships/image" Target="../media/image102.png"/><Relationship Id="rId148" Type="http://schemas.openxmlformats.org/officeDocument/2006/relationships/customXml" Target="../ink/ink74.xml"/><Relationship Id="rId151" Type="http://schemas.openxmlformats.org/officeDocument/2006/relationships/image" Target="../media/image106.png"/><Relationship Id="rId156" Type="http://schemas.openxmlformats.org/officeDocument/2006/relationships/customXml" Target="../ink/ink78.xml"/><Relationship Id="rId164" Type="http://schemas.openxmlformats.org/officeDocument/2006/relationships/customXml" Target="../ink/ink82.xml"/><Relationship Id="rId169" Type="http://schemas.openxmlformats.org/officeDocument/2006/relationships/image" Target="../media/image115.png"/><Relationship Id="rId177" Type="http://schemas.openxmlformats.org/officeDocument/2006/relationships/image" Target="../media/image119.png"/><Relationship Id="rId4" Type="http://schemas.openxmlformats.org/officeDocument/2006/relationships/customXml" Target="../ink/ink2.xml"/><Relationship Id="rId9" Type="http://schemas.openxmlformats.org/officeDocument/2006/relationships/image" Target="../media/image35.png"/><Relationship Id="rId172" Type="http://schemas.openxmlformats.org/officeDocument/2006/relationships/customXml" Target="../ink/ink86.xml"/><Relationship Id="rId13" Type="http://schemas.openxmlformats.org/officeDocument/2006/relationships/image" Target="../media/image37.png"/><Relationship Id="rId18" Type="http://schemas.openxmlformats.org/officeDocument/2006/relationships/customXml" Target="../ink/ink9.xml"/><Relationship Id="rId39" Type="http://schemas.openxmlformats.org/officeDocument/2006/relationships/image" Target="../media/image50.png"/><Relationship Id="rId109" Type="http://schemas.openxmlformats.org/officeDocument/2006/relationships/image" Target="../media/image8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58.png"/><Relationship Id="rId76" Type="http://schemas.openxmlformats.org/officeDocument/2006/relationships/customXml" Target="../ink/ink38.xml"/><Relationship Id="rId97" Type="http://schemas.openxmlformats.org/officeDocument/2006/relationships/image" Target="../media/image79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93.png"/><Relationship Id="rId141" Type="http://schemas.openxmlformats.org/officeDocument/2006/relationships/image" Target="../media/image101.png"/><Relationship Id="rId146" Type="http://schemas.openxmlformats.org/officeDocument/2006/relationships/customXml" Target="../ink/ink73.xml"/><Relationship Id="rId167" Type="http://schemas.openxmlformats.org/officeDocument/2006/relationships/image" Target="../media/image114.png"/><Relationship Id="rId7" Type="http://schemas.openxmlformats.org/officeDocument/2006/relationships/image" Target="../media/image34.png"/><Relationship Id="rId71" Type="http://schemas.openxmlformats.org/officeDocument/2006/relationships/image" Target="../media/image66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4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53.png"/><Relationship Id="rId66" Type="http://schemas.openxmlformats.org/officeDocument/2006/relationships/customXml" Target="../ink/ink33.xml"/><Relationship Id="rId87" Type="http://schemas.openxmlformats.org/officeDocument/2006/relationships/image" Target="../media/image74.png"/><Relationship Id="rId110" Type="http://schemas.openxmlformats.org/officeDocument/2006/relationships/customXml" Target="../ink/ink55.xml"/><Relationship Id="rId115" Type="http://schemas.openxmlformats.org/officeDocument/2006/relationships/image" Target="../media/image88.png"/><Relationship Id="rId131" Type="http://schemas.openxmlformats.org/officeDocument/2006/relationships/image" Target="../media/image96.png"/><Relationship Id="rId136" Type="http://schemas.openxmlformats.org/officeDocument/2006/relationships/customXml" Target="../ink/ink68.xml"/><Relationship Id="rId157" Type="http://schemas.openxmlformats.org/officeDocument/2006/relationships/image" Target="../media/image109.png"/><Relationship Id="rId178" Type="http://schemas.openxmlformats.org/officeDocument/2006/relationships/customXml" Target="../ink/ink89.xml"/><Relationship Id="rId61" Type="http://schemas.openxmlformats.org/officeDocument/2006/relationships/image" Target="../media/image61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17.png"/><Relationship Id="rId19" Type="http://schemas.openxmlformats.org/officeDocument/2006/relationships/image" Target="../media/image4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48.png"/><Relationship Id="rId56" Type="http://schemas.openxmlformats.org/officeDocument/2006/relationships/customXml" Target="../ink/ink28.xml"/><Relationship Id="rId77" Type="http://schemas.openxmlformats.org/officeDocument/2006/relationships/image" Target="../media/image69.png"/><Relationship Id="rId100" Type="http://schemas.openxmlformats.org/officeDocument/2006/relationships/customXml" Target="../ink/ink50.xml"/><Relationship Id="rId105" Type="http://schemas.openxmlformats.org/officeDocument/2006/relationships/image" Target="../media/image83.png"/><Relationship Id="rId126" Type="http://schemas.openxmlformats.org/officeDocument/2006/relationships/customXml" Target="../ink/ink63.xml"/><Relationship Id="rId147" Type="http://schemas.openxmlformats.org/officeDocument/2006/relationships/image" Target="../media/image104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56.png"/><Relationship Id="rId72" Type="http://schemas.openxmlformats.org/officeDocument/2006/relationships/customXml" Target="../ink/ink36.xml"/><Relationship Id="rId93" Type="http://schemas.openxmlformats.org/officeDocument/2006/relationships/image" Target="../media/image77.png"/><Relationship Id="rId98" Type="http://schemas.openxmlformats.org/officeDocument/2006/relationships/customXml" Target="../ink/ink49.xml"/><Relationship Id="rId121" Type="http://schemas.openxmlformats.org/officeDocument/2006/relationships/image" Target="../media/image91.png"/><Relationship Id="rId142" Type="http://schemas.openxmlformats.org/officeDocument/2006/relationships/customXml" Target="../ink/ink71.xml"/><Relationship Id="rId163" Type="http://schemas.openxmlformats.org/officeDocument/2006/relationships/image" Target="../media/image112.png"/><Relationship Id="rId3" Type="http://schemas.openxmlformats.org/officeDocument/2006/relationships/image" Target="../media/image32.png"/><Relationship Id="rId25" Type="http://schemas.openxmlformats.org/officeDocument/2006/relationships/image" Target="../media/image43.png"/><Relationship Id="rId46" Type="http://schemas.openxmlformats.org/officeDocument/2006/relationships/customXml" Target="../ink/ink23.xml"/><Relationship Id="rId67" Type="http://schemas.openxmlformats.org/officeDocument/2006/relationships/image" Target="../media/image64.png"/><Relationship Id="rId116" Type="http://schemas.openxmlformats.org/officeDocument/2006/relationships/customXml" Target="../ink/ink58.xml"/><Relationship Id="rId137" Type="http://schemas.openxmlformats.org/officeDocument/2006/relationships/image" Target="../media/image99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51.png"/><Relationship Id="rId62" Type="http://schemas.openxmlformats.org/officeDocument/2006/relationships/customXml" Target="../ink/ink31.xml"/><Relationship Id="rId83" Type="http://schemas.openxmlformats.org/officeDocument/2006/relationships/image" Target="../media/image72.png"/><Relationship Id="rId88" Type="http://schemas.openxmlformats.org/officeDocument/2006/relationships/customXml" Target="../ink/ink44.xml"/><Relationship Id="rId111" Type="http://schemas.openxmlformats.org/officeDocument/2006/relationships/image" Target="../media/image86.png"/><Relationship Id="rId132" Type="http://schemas.openxmlformats.org/officeDocument/2006/relationships/customXml" Target="../ink/ink66.xml"/><Relationship Id="rId153" Type="http://schemas.openxmlformats.org/officeDocument/2006/relationships/image" Target="../media/image107.png"/><Relationship Id="rId174" Type="http://schemas.openxmlformats.org/officeDocument/2006/relationships/customXml" Target="../ink/ink87.xml"/><Relationship Id="rId179" Type="http://schemas.openxmlformats.org/officeDocument/2006/relationships/image" Target="../media/image120.png"/><Relationship Id="rId15" Type="http://schemas.openxmlformats.org/officeDocument/2006/relationships/image" Target="../media/image38.png"/><Relationship Id="rId36" Type="http://schemas.openxmlformats.org/officeDocument/2006/relationships/customXml" Target="../ink/ink18.xml"/><Relationship Id="rId57" Type="http://schemas.openxmlformats.org/officeDocument/2006/relationships/image" Target="../media/image59.png"/><Relationship Id="rId106" Type="http://schemas.openxmlformats.org/officeDocument/2006/relationships/customXml" Target="../ink/ink53.xml"/><Relationship Id="rId127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iff"/><Relationship Id="rId2" Type="http://schemas.openxmlformats.org/officeDocument/2006/relationships/hyperlink" Target="https://github.com/tzutalin/labelImg" TargetMode="Externa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18F8E-708F-4B6C-B7DF-84CBEFBFB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Day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3EED2-B410-47D9-942F-4D65D93A7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2020 0624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22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21525" y="839681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8" y="3814277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192980" y="6029399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38" y="4047823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228149" y="6420497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9" y="3868592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099" y="6116892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2" y="4498416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100" y="6336699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028969" y="6126484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69" y="3240163"/>
            <a:ext cx="6299200" cy="262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A14FA4-9702-4ACF-B541-279126D23EB2}"/>
              </a:ext>
            </a:extLst>
          </p:cNvPr>
          <p:cNvSpPr txBox="1"/>
          <p:nvPr/>
        </p:nvSpPr>
        <p:spPr>
          <a:xfrm>
            <a:off x="3678382" y="2102940"/>
            <a:ext cx="19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Region-based CNN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099" y="6116892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099" y="6116892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D764F-5049-4310-9872-54A1DDE8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0ECEE-EA8B-45D9-9E6A-8B7F622D9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Jupytor</a:t>
            </a:r>
            <a:r>
              <a:rPr lang="en-US" altLang="ko-KR" dirty="0"/>
              <a:t> notebook</a:t>
            </a:r>
            <a:r>
              <a:rPr lang="ko-KR" altLang="en-US" dirty="0"/>
              <a:t> 파일 저장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day4_Face_Recognition.ipynb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35562" y="6462174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40" y="2834594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solidFill>
                  <a:srgbClr val="FF0000"/>
                </a:solidFill>
              </a:rPr>
              <a:t>Yoo</a:t>
            </a:r>
            <a:r>
              <a:rPr kumimoji="1" lang="en-US" altLang="ko-KR" dirty="0">
                <a:solidFill>
                  <a:srgbClr val="FF0000"/>
                </a:solidFill>
              </a:rPr>
              <a:t>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099" y="6116892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07100" y="6116892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77" y="2862591"/>
            <a:ext cx="5032261" cy="3163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3A481-1BE1-4F1A-BA7B-BB58F0203409}"/>
              </a:ext>
            </a:extLst>
          </p:cNvPr>
          <p:cNvSpPr txBox="1"/>
          <p:nvPr/>
        </p:nvSpPr>
        <p:spPr>
          <a:xfrm>
            <a:off x="4063647" y="1116679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동영상 처리도 가능한 수준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7D9B6-0E21-4557-96D2-35268F18984A}"/>
              </a:ext>
            </a:extLst>
          </p:cNvPr>
          <p:cNvSpPr txBox="1"/>
          <p:nvPr/>
        </p:nvSpPr>
        <p:spPr>
          <a:xfrm>
            <a:off x="4063647" y="1486136"/>
            <a:ext cx="2977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C++</a:t>
            </a:r>
            <a:r>
              <a:rPr lang="ko-KR" altLang="en-US" dirty="0">
                <a:solidFill>
                  <a:srgbClr val="FF0000"/>
                </a:solidFill>
              </a:rPr>
              <a:t>로 개발한 </a:t>
            </a:r>
            <a:r>
              <a:rPr lang="en-US" altLang="ko-KR" dirty="0">
                <a:solidFill>
                  <a:srgbClr val="FF0000"/>
                </a:solidFill>
              </a:rPr>
              <a:t>dark net </a:t>
            </a:r>
            <a:r>
              <a:rPr lang="ko-KR" altLang="en-US" dirty="0">
                <a:solidFill>
                  <a:srgbClr val="FF0000"/>
                </a:solidFill>
              </a:rPr>
              <a:t>사용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Tensorflow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keras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사용안함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DA462-65EE-4557-A958-1AE137124001}"/>
              </a:ext>
            </a:extLst>
          </p:cNvPr>
          <p:cNvSpPr txBox="1"/>
          <p:nvPr/>
        </p:nvSpPr>
        <p:spPr>
          <a:xfrm>
            <a:off x="4156009" y="2277171"/>
            <a:ext cx="315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Keras</a:t>
            </a:r>
            <a:r>
              <a:rPr lang="ko-KR" altLang="en-US" dirty="0">
                <a:solidFill>
                  <a:srgbClr val="FF0000"/>
                </a:solidFill>
              </a:rPr>
              <a:t>로 컴파일한 것으로 실습</a:t>
            </a:r>
          </a:p>
        </p:txBody>
      </p:sp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1038" y="1758462"/>
            <a:ext cx="8543925" cy="4695816"/>
          </a:xfrm>
        </p:spPr>
        <p:txBody>
          <a:bodyPr/>
          <a:lstStyle/>
          <a:p>
            <a:r>
              <a:rPr kumimoji="1" lang="ko-KR" altLang="en-US" dirty="0"/>
              <a:t>영역의 박스와 해당 박스의 분류를 동시에 </a:t>
            </a:r>
            <a:r>
              <a:rPr kumimoji="1" lang="ko-KR" altLang="en-US" dirty="0" err="1"/>
              <a:t>복수개</a:t>
            </a:r>
            <a:r>
              <a:rPr kumimoji="1" lang="ko-KR" altLang="en-US" dirty="0"/>
              <a:t> 출력하는 </a:t>
            </a:r>
            <a:r>
              <a:rPr kumimoji="1" lang="ko-KR" altLang="en-US" dirty="0" err="1"/>
              <a:t>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92752" y="6521841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84" y="3627854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1038" y="1644162"/>
            <a:ext cx="8543925" cy="4810116"/>
          </a:xfrm>
        </p:spPr>
        <p:txBody>
          <a:bodyPr/>
          <a:lstStyle/>
          <a:p>
            <a:r>
              <a:rPr kumimoji="1" lang="en-US" altLang="ko-KR" dirty="0" err="1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659275" y="6518167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14" y="3610100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ko-KR" altLang="en-US" dirty="0" err="1"/>
              <a:t>셀별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943370" y="6521841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2644626"/>
            <a:ext cx="3707423" cy="37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6C7903-28F4-4F98-8797-9D8AB26E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7E105-AD4A-4EEB-91DC-C4E06DA38349}"/>
              </a:ext>
            </a:extLst>
          </p:cNvPr>
          <p:cNvSpPr txBox="1"/>
          <p:nvPr/>
        </p:nvSpPr>
        <p:spPr>
          <a:xfrm>
            <a:off x="5882053" y="2839915"/>
            <a:ext cx="3249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</a:rPr>
              <a:t>모델로딩 과정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시간 걸린다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프로세싱은 금방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0CAA4E-99C1-4303-BFF7-97243568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405" y="3638550"/>
            <a:ext cx="478155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AC8CE-B65E-41C7-85C9-55DB506EBA03}"/>
              </a:ext>
            </a:extLst>
          </p:cNvPr>
          <p:cNvSpPr txBox="1"/>
          <p:nvPr/>
        </p:nvSpPr>
        <p:spPr>
          <a:xfrm>
            <a:off x="6981092" y="621506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강아지 </a:t>
            </a:r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마리 위치도 표시</a:t>
            </a:r>
          </a:p>
        </p:txBody>
      </p:sp>
    </p:spTree>
    <p:extLst>
      <p:ext uri="{BB962C8B-B14F-4D97-AF65-F5344CB8AC3E}">
        <p14:creationId xmlns:p14="http://schemas.microsoft.com/office/powerpoint/2010/main" val="360822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C944-7073-4B9D-B352-EBD272A4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" y="514350"/>
            <a:ext cx="7077075" cy="582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2BE40-81DD-4015-91D9-5C7DA82B7BEB}"/>
              </a:ext>
            </a:extLst>
          </p:cNvPr>
          <p:cNvSpPr txBox="1"/>
          <p:nvPr/>
        </p:nvSpPr>
        <p:spPr>
          <a:xfrm>
            <a:off x="3989867" y="4706528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영상에서 </a:t>
            </a:r>
            <a:r>
              <a:rPr lang="en-US" altLang="ko-KR" dirty="0" err="1">
                <a:solidFill>
                  <a:srgbClr val="FF0000"/>
                </a:solidFill>
              </a:rPr>
              <a:t>x,y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좌표 방향은 반대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879BAB-5DBA-4B35-B437-590A10B2EF86}"/>
              </a:ext>
            </a:extLst>
          </p:cNvPr>
          <p:cNvSpPr/>
          <p:nvPr/>
        </p:nvSpPr>
        <p:spPr>
          <a:xfrm>
            <a:off x="1724628" y="4548851"/>
            <a:ext cx="2222339" cy="1226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C2B92-AD7A-4A65-9838-2B6F2E2700CB}"/>
              </a:ext>
            </a:extLst>
          </p:cNvPr>
          <p:cNvSpPr txBox="1"/>
          <p:nvPr/>
        </p:nvSpPr>
        <p:spPr>
          <a:xfrm>
            <a:off x="4614900" y="5591101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Box </a:t>
            </a:r>
            <a:r>
              <a:rPr lang="ko-KR" altLang="en-US" dirty="0">
                <a:solidFill>
                  <a:srgbClr val="FF0000"/>
                </a:solidFill>
              </a:rPr>
              <a:t>치는 </a:t>
            </a:r>
            <a:r>
              <a:rPr lang="en-US" altLang="ko-KR" dirty="0">
                <a:solidFill>
                  <a:srgbClr val="FF0000"/>
                </a:solidFill>
              </a:rPr>
              <a:t>tool </a:t>
            </a:r>
            <a:r>
              <a:rPr lang="ko-KR" altLang="en-US" dirty="0" err="1">
                <a:solidFill>
                  <a:srgbClr val="FF0000"/>
                </a:solidFill>
              </a:rPr>
              <a:t>좋은게</a:t>
            </a:r>
            <a:r>
              <a:rPr lang="ko-KR" altLang="en-US" dirty="0">
                <a:solidFill>
                  <a:srgbClr val="FF0000"/>
                </a:solidFill>
              </a:rPr>
              <a:t> 별로 없음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주로 알바가</a:t>
            </a:r>
            <a:r>
              <a:rPr lang="en-US" altLang="ko-KR" dirty="0">
                <a:solidFill>
                  <a:srgbClr val="FF0000"/>
                </a:solidFill>
              </a:rPr>
              <a:t>…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9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191413-C62E-4A45-94E2-F7BE3F37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33500"/>
            <a:ext cx="9677400" cy="55245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4709F2A-363A-43EC-AC77-38F1ADDC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DAEA8-051C-401B-9289-7983EBC71CA4}"/>
              </a:ext>
            </a:extLst>
          </p:cNvPr>
          <p:cNvSpPr txBox="1"/>
          <p:nvPr/>
        </p:nvSpPr>
        <p:spPr>
          <a:xfrm>
            <a:off x="2839915" y="365127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노트북 문제인 걸로 잠정적으로 결론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022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215BD9-5D36-473C-9124-F96E4532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791C5C-2938-4A51-BBBE-29C6D98FA346}"/>
              </a:ext>
            </a:extLst>
          </p:cNvPr>
          <p:cNvSpPr txBox="1"/>
          <p:nvPr/>
        </p:nvSpPr>
        <p:spPr>
          <a:xfrm>
            <a:off x="4791808" y="3429000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100 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</a:rPr>
              <a:t>epochs </a:t>
            </a:r>
            <a:r>
              <a:rPr lang="ko-KR" altLang="en-US" dirty="0">
                <a:solidFill>
                  <a:srgbClr val="FF0000"/>
                </a:solidFill>
              </a:rPr>
              <a:t>중 </a:t>
            </a:r>
            <a:r>
              <a:rPr lang="en-US" altLang="ko-KR" dirty="0">
                <a:solidFill>
                  <a:srgbClr val="FF0000"/>
                </a:solidFill>
              </a:rPr>
              <a:t>19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early stopping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Accuracy</a:t>
            </a:r>
            <a:r>
              <a:rPr lang="ko-KR" altLang="en-US" dirty="0">
                <a:solidFill>
                  <a:srgbClr val="FF0000"/>
                </a:solidFill>
              </a:rPr>
              <a:t> 확보 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1BA294-7BBC-4233-A1E4-694A2EA22296}"/>
              </a:ext>
            </a:extLst>
          </p:cNvPr>
          <p:cNvCxnSpPr/>
          <p:nvPr/>
        </p:nvCxnSpPr>
        <p:spPr>
          <a:xfrm>
            <a:off x="3632200" y="2860040"/>
            <a:ext cx="203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0CE290-A394-4AF1-9068-8047FB535339}"/>
              </a:ext>
            </a:extLst>
          </p:cNvPr>
          <p:cNvSpPr txBox="1"/>
          <p:nvPr/>
        </p:nvSpPr>
        <p:spPr>
          <a:xfrm>
            <a:off x="3378200" y="2860040"/>
            <a:ext cx="482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Keras</a:t>
            </a:r>
            <a:r>
              <a:rPr lang="ko-KR" altLang="en-US" dirty="0">
                <a:solidFill>
                  <a:srgbClr val="FF0000"/>
                </a:solidFill>
              </a:rPr>
              <a:t>에서 제공하는 </a:t>
            </a:r>
            <a:r>
              <a:rPr lang="en-US" altLang="ko-KR" dirty="0">
                <a:solidFill>
                  <a:srgbClr val="FF0000"/>
                </a:solidFill>
              </a:rPr>
              <a:t>running rate </a:t>
            </a:r>
            <a:r>
              <a:rPr lang="ko-KR" altLang="en-US" dirty="0">
                <a:solidFill>
                  <a:srgbClr val="FF0000"/>
                </a:solidFill>
              </a:rPr>
              <a:t>줄여주는 기능</a:t>
            </a:r>
          </a:p>
        </p:txBody>
      </p:sp>
    </p:spTree>
    <p:extLst>
      <p:ext uri="{BB962C8B-B14F-4D97-AF65-F5344CB8AC3E}">
        <p14:creationId xmlns:p14="http://schemas.microsoft.com/office/powerpoint/2010/main" val="945788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558ED-EE00-4759-B2B2-E318BDE05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5A991-6D9B-4AFE-9AF4-D77C5D0B7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43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33BE32-5BBF-4D7B-8FBA-3F7801B0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842962"/>
            <a:ext cx="5200650" cy="5172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8FBDF-9B0F-4124-985F-59306155BB2D}"/>
              </a:ext>
            </a:extLst>
          </p:cNvPr>
          <p:cNvSpPr txBox="1"/>
          <p:nvPr/>
        </p:nvSpPr>
        <p:spPr>
          <a:xfrm>
            <a:off x="5037992" y="1749669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위아래 코드가 동일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아래가 </a:t>
            </a:r>
            <a:r>
              <a:rPr lang="en-US" altLang="ko-KR" dirty="0">
                <a:solidFill>
                  <a:srgbClr val="FF0000"/>
                </a:solidFill>
              </a:rPr>
              <a:t>functional API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2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4B008E-E970-4B28-B765-784282F5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0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3AF114-EE76-41B4-9A49-82F49832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FBC2A4-124F-47BC-88ED-4E0D8B50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2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0D4302-84C1-49E1-9EDF-68AF38EE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063"/>
            <a:ext cx="9906000" cy="449587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1C9CF1-E8E9-4EAD-B3E7-A1AA7A4D82CC}"/>
              </a:ext>
            </a:extLst>
          </p:cNvPr>
          <p:cNvCxnSpPr/>
          <p:nvPr/>
        </p:nvCxnSpPr>
        <p:spPr>
          <a:xfrm flipV="1">
            <a:off x="562708" y="3033345"/>
            <a:ext cx="30069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BF32D0-913D-46D6-B5FE-BBBDB421BDAC}"/>
              </a:ext>
            </a:extLst>
          </p:cNvPr>
          <p:cNvSpPr txBox="1"/>
          <p:nvPr/>
        </p:nvSpPr>
        <p:spPr>
          <a:xfrm>
            <a:off x="3569677" y="2848679"/>
            <a:ext cx="113806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Normalize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E92E6-A5DD-43E1-AA65-3B0D36482B50}"/>
              </a:ext>
            </a:extLst>
          </p:cNvPr>
          <p:cNvSpPr txBox="1"/>
          <p:nvPr/>
        </p:nvSpPr>
        <p:spPr>
          <a:xfrm>
            <a:off x="2338754" y="1696915"/>
            <a:ext cx="33404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Test, train </a:t>
            </a:r>
            <a:r>
              <a:rPr lang="ko-KR" altLang="en-US" dirty="0"/>
              <a:t>이름을 다르게 </a:t>
            </a:r>
            <a:r>
              <a:rPr lang="ko-KR" altLang="en-US" dirty="0" err="1"/>
              <a:t>붙인것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6F0394-29FA-41E9-9636-8A26A447ED53}"/>
              </a:ext>
            </a:extLst>
          </p:cNvPr>
          <p:cNvCxnSpPr/>
          <p:nvPr/>
        </p:nvCxnSpPr>
        <p:spPr>
          <a:xfrm flipH="1">
            <a:off x="1960685" y="1922538"/>
            <a:ext cx="334107" cy="284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9E4E9E-6496-4A06-B431-F771E09AEB2C}"/>
              </a:ext>
            </a:extLst>
          </p:cNvPr>
          <p:cNvSpPr/>
          <p:nvPr/>
        </p:nvSpPr>
        <p:spPr>
          <a:xfrm>
            <a:off x="562708" y="2180492"/>
            <a:ext cx="3833446" cy="2989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080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F61FB1-0FDF-4397-A39F-DB6A9F78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3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8CBC57-0E77-4B4E-A344-F6199C98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AF85C3-01E1-4DED-953D-C9E89723ABDD}"/>
              </a:ext>
            </a:extLst>
          </p:cNvPr>
          <p:cNvSpPr txBox="1"/>
          <p:nvPr/>
        </p:nvSpPr>
        <p:spPr>
          <a:xfrm>
            <a:off x="5503985" y="2268415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개별 모델로 학습 실행</a:t>
            </a:r>
          </a:p>
        </p:txBody>
      </p:sp>
    </p:spTree>
    <p:extLst>
      <p:ext uri="{BB962C8B-B14F-4D97-AF65-F5344CB8AC3E}">
        <p14:creationId xmlns:p14="http://schemas.microsoft.com/office/powerpoint/2010/main" val="3699675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70859F-744E-47EC-8804-B58B2C50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254"/>
            <a:ext cx="9906000" cy="5572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F28146-561C-45F9-9002-2C7511CFC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6" t="25996" r="37900"/>
          <a:stretch/>
        </p:blipFill>
        <p:spPr>
          <a:xfrm>
            <a:off x="5758962" y="2072787"/>
            <a:ext cx="4147038" cy="41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B9A78-E002-4636-B8A0-889A9C8D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분류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6C6AC-5D2C-4DAD-9973-21F9391D1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16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FC61E767-FC0E-43B9-B82A-2D93ED6746A1}"/>
              </a:ext>
            </a:extLst>
          </p:cNvPr>
          <p:cNvGrpSpPr/>
          <p:nvPr/>
        </p:nvGrpSpPr>
        <p:grpSpPr>
          <a:xfrm>
            <a:off x="753646" y="1358100"/>
            <a:ext cx="1017360" cy="1669680"/>
            <a:chOff x="753646" y="1358100"/>
            <a:chExt cx="1017360" cy="16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2808572-7C77-4124-B1D0-DD14BAE476F7}"/>
                    </a:ext>
                  </a:extLst>
                </p14:cNvPr>
                <p14:cNvContentPartPr/>
                <p14:nvPr/>
              </p14:nvContentPartPr>
              <p14:xfrm>
                <a:off x="888646" y="1358100"/>
                <a:ext cx="616320" cy="3956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2808572-7C77-4124-B1D0-DD14BAE476F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0006" y="1349460"/>
                  <a:ext cx="6339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BE5B109-4A35-416B-808E-500511F92166}"/>
                    </a:ext>
                  </a:extLst>
                </p14:cNvPr>
                <p14:cNvContentPartPr/>
                <p14:nvPr/>
              </p14:nvContentPartPr>
              <p14:xfrm>
                <a:off x="929326" y="1796940"/>
                <a:ext cx="447480" cy="309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BE5B109-4A35-416B-808E-500511F921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0326" y="1787940"/>
                  <a:ext cx="465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9B8B302-87FD-4927-BF21-DE079EDB343D}"/>
                    </a:ext>
                  </a:extLst>
                </p14:cNvPr>
                <p14:cNvContentPartPr/>
                <p14:nvPr/>
              </p14:nvContentPartPr>
              <p14:xfrm>
                <a:off x="892966" y="2179260"/>
                <a:ext cx="630000" cy="226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9B8B302-87FD-4927-BF21-DE079EDB34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4326" y="2170620"/>
                  <a:ext cx="647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425027B-AC64-4F91-8836-AA24020F78EA}"/>
                    </a:ext>
                  </a:extLst>
                </p14:cNvPr>
                <p14:cNvContentPartPr/>
                <p14:nvPr/>
              </p14:nvContentPartPr>
              <p14:xfrm>
                <a:off x="1215526" y="1807020"/>
                <a:ext cx="21600" cy="1422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425027B-AC64-4F91-8836-AA24020F78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526" y="1798020"/>
                  <a:ext cx="39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6886392-5DB3-4878-B7E2-B1553E32AD59}"/>
                    </a:ext>
                  </a:extLst>
                </p14:cNvPr>
                <p14:cNvContentPartPr/>
                <p14:nvPr/>
              </p14:nvContentPartPr>
              <p14:xfrm>
                <a:off x="1141006" y="2190420"/>
                <a:ext cx="18360" cy="92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6886392-5DB3-4878-B7E2-B1553E32AD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2366" y="2181420"/>
                  <a:ext cx="36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CCF6BC8-18A7-43EC-B1DF-B55783BBB3A7}"/>
                    </a:ext>
                  </a:extLst>
                </p14:cNvPr>
                <p14:cNvContentPartPr/>
                <p14:nvPr/>
              </p14:nvContentPartPr>
              <p14:xfrm>
                <a:off x="1172686" y="2495700"/>
                <a:ext cx="25920" cy="104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CCF6BC8-18A7-43EC-B1DF-B55783BBB3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3686" y="2486700"/>
                  <a:ext cx="43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04AE89F-1EAC-4643-A7B3-8A8669D28BDE}"/>
                    </a:ext>
                  </a:extLst>
                </p14:cNvPr>
                <p14:cNvContentPartPr/>
                <p14:nvPr/>
              </p14:nvContentPartPr>
              <p14:xfrm>
                <a:off x="796846" y="2693700"/>
                <a:ext cx="202680" cy="285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04AE89F-1EAC-4643-A7B3-8A8669D28B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8206" y="2684700"/>
                  <a:ext cx="220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954EF46-378F-41CA-B8F2-F7B89F27BF1A}"/>
                    </a:ext>
                  </a:extLst>
                </p14:cNvPr>
                <p14:cNvContentPartPr/>
                <p14:nvPr/>
              </p14:nvContentPartPr>
              <p14:xfrm>
                <a:off x="753646" y="2789460"/>
                <a:ext cx="429480" cy="206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954EF46-378F-41CA-B8F2-F7B89F27BF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5006" y="2780820"/>
                  <a:ext cx="447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3C0DE3C-74BB-4B0A-8AC1-231C64D077A1}"/>
                    </a:ext>
                  </a:extLst>
                </p14:cNvPr>
                <p14:cNvContentPartPr/>
                <p14:nvPr/>
              </p14:nvContentPartPr>
              <p14:xfrm>
                <a:off x="1427566" y="2626020"/>
                <a:ext cx="242280" cy="215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3C0DE3C-74BB-4B0A-8AC1-231C64D077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8566" y="2617020"/>
                  <a:ext cx="259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C68FC57-043E-4CB5-8053-F577A7E04507}"/>
                    </a:ext>
                  </a:extLst>
                </p14:cNvPr>
                <p14:cNvContentPartPr/>
                <p14:nvPr/>
              </p14:nvContentPartPr>
              <p14:xfrm>
                <a:off x="1421086" y="2713140"/>
                <a:ext cx="349920" cy="314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C68FC57-043E-4CB5-8053-F577A7E045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2086" y="2704500"/>
                  <a:ext cx="36756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77B9CA-1C34-4627-B3C2-F061DDD9C91F}"/>
              </a:ext>
            </a:extLst>
          </p:cNvPr>
          <p:cNvGrpSpPr/>
          <p:nvPr/>
        </p:nvGrpSpPr>
        <p:grpSpPr>
          <a:xfrm>
            <a:off x="580846" y="3289860"/>
            <a:ext cx="536400" cy="1270800"/>
            <a:chOff x="580846" y="3289860"/>
            <a:chExt cx="536400" cy="12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5C3BCD7-90D3-4B43-99BE-4F043F83F790}"/>
                    </a:ext>
                  </a:extLst>
                </p14:cNvPr>
                <p14:cNvContentPartPr/>
                <p14:nvPr/>
              </p14:nvContentPartPr>
              <p14:xfrm>
                <a:off x="624766" y="3289860"/>
                <a:ext cx="307080" cy="296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5C3BCD7-90D3-4B43-99BE-4F043F83F7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6126" y="3280860"/>
                  <a:ext cx="324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4766CCD-C364-4313-8126-3989A6CE9C5C}"/>
                    </a:ext>
                  </a:extLst>
                </p14:cNvPr>
                <p14:cNvContentPartPr/>
                <p14:nvPr/>
              </p14:nvContentPartPr>
              <p14:xfrm>
                <a:off x="580846" y="3720420"/>
                <a:ext cx="536400" cy="174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4766CCD-C364-4313-8126-3989A6CE9C5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2206" y="3711420"/>
                  <a:ext cx="554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88CA871-6143-4FC1-BAAE-8B28C7320F9D}"/>
                    </a:ext>
                  </a:extLst>
                </p14:cNvPr>
                <p14:cNvContentPartPr/>
                <p14:nvPr/>
              </p14:nvContentPartPr>
              <p14:xfrm>
                <a:off x="667246" y="4010940"/>
                <a:ext cx="268200" cy="219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88CA871-6143-4FC1-BAAE-8B28C7320F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8246" y="4001940"/>
                  <a:ext cx="285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C15BEF7-C44C-4656-BB46-DBBEFED07CA2}"/>
                    </a:ext>
                  </a:extLst>
                </p14:cNvPr>
                <p14:cNvContentPartPr/>
                <p14:nvPr/>
              </p14:nvContentPartPr>
              <p14:xfrm>
                <a:off x="605686" y="4282380"/>
                <a:ext cx="387360" cy="278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C15BEF7-C44C-4656-BB46-DBBEFED07C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6686" y="4273740"/>
                  <a:ext cx="40500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53773A-D9A0-4508-8012-E10CCB2F780F}"/>
              </a:ext>
            </a:extLst>
          </p:cNvPr>
          <p:cNvGrpSpPr/>
          <p:nvPr/>
        </p:nvGrpSpPr>
        <p:grpSpPr>
          <a:xfrm>
            <a:off x="1524406" y="3386340"/>
            <a:ext cx="623880" cy="1001880"/>
            <a:chOff x="1524406" y="3386340"/>
            <a:chExt cx="623880" cy="10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871260D-287F-411E-8BF1-68F0D17E385B}"/>
                    </a:ext>
                  </a:extLst>
                </p14:cNvPr>
                <p14:cNvContentPartPr/>
                <p14:nvPr/>
              </p14:nvContentPartPr>
              <p14:xfrm>
                <a:off x="1524406" y="3386340"/>
                <a:ext cx="486720" cy="300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871260D-287F-411E-8BF1-68F0D17E38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15406" y="3377340"/>
                  <a:ext cx="5043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DBBED55-DD60-455A-8B44-73A21FBF26D5}"/>
                    </a:ext>
                  </a:extLst>
                </p14:cNvPr>
                <p14:cNvContentPartPr/>
                <p14:nvPr/>
              </p14:nvContentPartPr>
              <p14:xfrm>
                <a:off x="1618366" y="3650580"/>
                <a:ext cx="379080" cy="327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DBBED55-DD60-455A-8B44-73A21FBF26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09366" y="3641940"/>
                  <a:ext cx="3967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D0DAAB9-33DD-47C0-B372-F2ADF6FCA516}"/>
                    </a:ext>
                  </a:extLst>
                </p14:cNvPr>
                <p14:cNvContentPartPr/>
                <p14:nvPr/>
              </p14:nvContentPartPr>
              <p14:xfrm>
                <a:off x="1663726" y="4071060"/>
                <a:ext cx="484560" cy="31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D0DAAB9-33DD-47C0-B372-F2ADF6FCA5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55086" y="4062060"/>
                  <a:ext cx="50220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E7C120-9E5E-4590-B789-53DF603A75F4}"/>
              </a:ext>
            </a:extLst>
          </p:cNvPr>
          <p:cNvGrpSpPr/>
          <p:nvPr/>
        </p:nvGrpSpPr>
        <p:grpSpPr>
          <a:xfrm>
            <a:off x="4974286" y="786060"/>
            <a:ext cx="2127600" cy="2305800"/>
            <a:chOff x="4974286" y="786060"/>
            <a:chExt cx="2127600" cy="23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4405A2C-0DB0-4312-B434-F160DBEFF08D}"/>
                    </a:ext>
                  </a:extLst>
                </p14:cNvPr>
                <p14:cNvContentPartPr/>
                <p14:nvPr/>
              </p14:nvContentPartPr>
              <p14:xfrm>
                <a:off x="4974286" y="1261980"/>
                <a:ext cx="493200" cy="599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4405A2C-0DB0-4312-B434-F160DBEFF0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65646" y="1252980"/>
                  <a:ext cx="51084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EF4EA16-EEA5-450E-B8D6-FD58BB46144F}"/>
                    </a:ext>
                  </a:extLst>
                </p14:cNvPr>
                <p14:cNvContentPartPr/>
                <p14:nvPr/>
              </p14:nvContentPartPr>
              <p14:xfrm>
                <a:off x="5023246" y="2014380"/>
                <a:ext cx="355680" cy="263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EF4EA16-EEA5-450E-B8D6-FD58BB4614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4246" y="2005380"/>
                  <a:ext cx="373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254CD5E-FF68-45BE-BE20-247B51C9D1F9}"/>
                    </a:ext>
                  </a:extLst>
                </p14:cNvPr>
                <p14:cNvContentPartPr/>
                <p14:nvPr/>
              </p14:nvContentPartPr>
              <p14:xfrm>
                <a:off x="5093446" y="2286900"/>
                <a:ext cx="257760" cy="310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254CD5E-FF68-45BE-BE20-247B51C9D1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84806" y="2277900"/>
                  <a:ext cx="2754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344BA61-8BCE-4A18-A346-05BFD61A1310}"/>
                    </a:ext>
                  </a:extLst>
                </p14:cNvPr>
                <p14:cNvContentPartPr/>
                <p14:nvPr/>
              </p14:nvContentPartPr>
              <p14:xfrm>
                <a:off x="5101006" y="2620620"/>
                <a:ext cx="238320" cy="153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344BA61-8BCE-4A18-A346-05BFD61A13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92366" y="2611620"/>
                  <a:ext cx="255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0BB01D1-7E6A-4CCA-88C0-0E562711FDB1}"/>
                    </a:ext>
                  </a:extLst>
                </p14:cNvPr>
                <p14:cNvContentPartPr/>
                <p14:nvPr/>
              </p14:nvContentPartPr>
              <p14:xfrm>
                <a:off x="6694006" y="1382220"/>
                <a:ext cx="312840" cy="198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0BB01D1-7E6A-4CCA-88C0-0E562711FD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85366" y="1373580"/>
                  <a:ext cx="330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2E6EBF2-65BC-44D4-BFEF-94CD368B65B9}"/>
                    </a:ext>
                  </a:extLst>
                </p14:cNvPr>
                <p14:cNvContentPartPr/>
                <p14:nvPr/>
              </p14:nvContentPartPr>
              <p14:xfrm>
                <a:off x="6495286" y="1735380"/>
                <a:ext cx="353880" cy="293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2E6EBF2-65BC-44D4-BFEF-94CD368B65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6286" y="1726740"/>
                  <a:ext cx="3715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B0EF113-5503-4B0D-934E-845353C99D55}"/>
                    </a:ext>
                  </a:extLst>
                </p14:cNvPr>
                <p14:cNvContentPartPr/>
                <p14:nvPr/>
              </p14:nvContentPartPr>
              <p14:xfrm>
                <a:off x="6605446" y="2258100"/>
                <a:ext cx="320400" cy="169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B0EF113-5503-4B0D-934E-845353C99D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6806" y="2249100"/>
                  <a:ext cx="338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13FB81C-4E48-4246-A738-74A45856F741}"/>
                    </a:ext>
                  </a:extLst>
                </p14:cNvPr>
                <p14:cNvContentPartPr/>
                <p14:nvPr/>
              </p14:nvContentPartPr>
              <p14:xfrm>
                <a:off x="6672766" y="2558340"/>
                <a:ext cx="305640" cy="205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13FB81C-4E48-4246-A738-74A45856F7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63766" y="2549700"/>
                  <a:ext cx="323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A226942-7B98-4F7D-B0FB-A3BA4D2762E8}"/>
                    </a:ext>
                  </a:extLst>
                </p14:cNvPr>
                <p14:cNvContentPartPr/>
                <p14:nvPr/>
              </p14:nvContentPartPr>
              <p14:xfrm>
                <a:off x="6751966" y="2678940"/>
                <a:ext cx="349920" cy="412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A226942-7B98-4F7D-B0FB-A3BA4D2762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3326" y="2670300"/>
                  <a:ext cx="367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4BA93C6-E52D-4C31-AC44-167BB5BD8285}"/>
                    </a:ext>
                  </a:extLst>
                </p14:cNvPr>
                <p14:cNvContentPartPr/>
                <p14:nvPr/>
              </p14:nvContentPartPr>
              <p14:xfrm>
                <a:off x="5770966" y="786060"/>
                <a:ext cx="464760" cy="307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4BA93C6-E52D-4C31-AC44-167BB5BD82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62326" y="777420"/>
                  <a:ext cx="482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766CB9-D24E-40BE-B0EC-B6DA41275596}"/>
                    </a:ext>
                  </a:extLst>
                </p14:cNvPr>
                <p14:cNvContentPartPr/>
                <p14:nvPr/>
              </p14:nvContentPartPr>
              <p14:xfrm>
                <a:off x="5395846" y="998460"/>
                <a:ext cx="280440" cy="223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766CB9-D24E-40BE-B0EC-B6DA412755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6846" y="989820"/>
                  <a:ext cx="298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012014F-6439-4622-AC8A-F443134AB6B0}"/>
                    </a:ext>
                  </a:extLst>
                </p14:cNvPr>
                <p14:cNvContentPartPr/>
                <p14:nvPr/>
              </p14:nvContentPartPr>
              <p14:xfrm>
                <a:off x="6436606" y="901980"/>
                <a:ext cx="292320" cy="249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012014F-6439-4622-AC8A-F443134AB6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27606" y="893340"/>
                  <a:ext cx="309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C23A807-D334-4B1B-AB09-A2CE216F90D2}"/>
                    </a:ext>
                  </a:extLst>
                </p14:cNvPr>
                <p14:cNvContentPartPr/>
                <p14:nvPr/>
              </p14:nvContentPartPr>
              <p14:xfrm>
                <a:off x="6364606" y="949500"/>
                <a:ext cx="316440" cy="358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C23A807-D334-4B1B-AB09-A2CE216F90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55966" y="940500"/>
                  <a:ext cx="33408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F04ECCB-F872-4EEE-9DE3-338F59A9EFC8}"/>
              </a:ext>
            </a:extLst>
          </p:cNvPr>
          <p:cNvGrpSpPr/>
          <p:nvPr/>
        </p:nvGrpSpPr>
        <p:grpSpPr>
          <a:xfrm>
            <a:off x="3388846" y="3254940"/>
            <a:ext cx="5078880" cy="2380680"/>
            <a:chOff x="3388846" y="3254940"/>
            <a:chExt cx="5078880" cy="23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374BB31-A240-4AB4-B735-B7C62C5A510B}"/>
                    </a:ext>
                  </a:extLst>
                </p14:cNvPr>
                <p14:cNvContentPartPr/>
                <p14:nvPr/>
              </p14:nvContentPartPr>
              <p14:xfrm>
                <a:off x="5937646" y="3625740"/>
                <a:ext cx="36720" cy="73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374BB31-A240-4AB4-B735-B7C62C5A51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29006" y="3616740"/>
                  <a:ext cx="54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A6C4E1-63B6-4449-BE21-DEAC4551C8A0}"/>
                    </a:ext>
                  </a:extLst>
                </p14:cNvPr>
                <p14:cNvContentPartPr/>
                <p14:nvPr/>
              </p14:nvContentPartPr>
              <p14:xfrm>
                <a:off x="3462646" y="3254940"/>
                <a:ext cx="1037160" cy="545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A6C4E1-63B6-4449-BE21-DEAC4551C8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53646" y="3246300"/>
                  <a:ext cx="1054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058B8BD-F9D9-4D2A-85A4-709A3F6F6C7F}"/>
                    </a:ext>
                  </a:extLst>
                </p14:cNvPr>
                <p14:cNvContentPartPr/>
                <p14:nvPr/>
              </p14:nvContentPartPr>
              <p14:xfrm>
                <a:off x="3391366" y="3474900"/>
                <a:ext cx="378000" cy="4258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058B8BD-F9D9-4D2A-85A4-709A3F6F6C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82726" y="3465900"/>
                  <a:ext cx="3956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4EA664B-D6ED-417E-81B7-228A64B0BDFB}"/>
                    </a:ext>
                  </a:extLst>
                </p14:cNvPr>
                <p14:cNvContentPartPr/>
                <p14:nvPr/>
              </p14:nvContentPartPr>
              <p14:xfrm>
                <a:off x="3388846" y="4388940"/>
                <a:ext cx="111960" cy="203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4EA664B-D6ED-417E-81B7-228A64B0BD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79846" y="4379940"/>
                  <a:ext cx="12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EDA54C1-0892-4360-9931-98FCCFA67584}"/>
                    </a:ext>
                  </a:extLst>
                </p14:cNvPr>
                <p14:cNvContentPartPr/>
                <p14:nvPr/>
              </p14:nvContentPartPr>
              <p14:xfrm>
                <a:off x="3538606" y="4344660"/>
                <a:ext cx="63000" cy="2455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EDA54C1-0892-4360-9931-98FCCFA675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29966" y="4335660"/>
                  <a:ext cx="80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B85133E-7302-4D99-A62C-F41484CA8D0A}"/>
                    </a:ext>
                  </a:extLst>
                </p14:cNvPr>
                <p14:cNvContentPartPr/>
                <p14:nvPr/>
              </p14:nvContentPartPr>
              <p14:xfrm>
                <a:off x="3576406" y="4381740"/>
                <a:ext cx="145080" cy="217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B85133E-7302-4D99-A62C-F41484CA8D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67766" y="4372740"/>
                  <a:ext cx="162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EB44518-8ED4-45FB-A197-B3ABF22AA859}"/>
                    </a:ext>
                  </a:extLst>
                </p14:cNvPr>
                <p14:cNvContentPartPr/>
                <p14:nvPr/>
              </p14:nvContentPartPr>
              <p14:xfrm>
                <a:off x="3711046" y="4294620"/>
                <a:ext cx="106200" cy="89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EB44518-8ED4-45FB-A197-B3ABF22AA8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02406" y="4285620"/>
                  <a:ext cx="123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9514E07-A258-4E59-8700-743159F8C5B6}"/>
                    </a:ext>
                  </a:extLst>
                </p14:cNvPr>
                <p14:cNvContentPartPr/>
                <p14:nvPr/>
              </p14:nvContentPartPr>
              <p14:xfrm>
                <a:off x="3780166" y="4337100"/>
                <a:ext cx="160920" cy="161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9514E07-A258-4E59-8700-743159F8C5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71166" y="4328100"/>
                  <a:ext cx="178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C438B0D-B90E-4434-B55A-F3E93DDD82D8}"/>
                    </a:ext>
                  </a:extLst>
                </p14:cNvPr>
                <p14:cNvContentPartPr/>
                <p14:nvPr/>
              </p14:nvContentPartPr>
              <p14:xfrm>
                <a:off x="3861526" y="4283100"/>
                <a:ext cx="231840" cy="160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C438B0D-B90E-4434-B55A-F3E93DDD82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52886" y="4274100"/>
                  <a:ext cx="249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3DAC38D-278C-40D9-9ED6-FAB70992F100}"/>
                    </a:ext>
                  </a:extLst>
                </p14:cNvPr>
                <p14:cNvContentPartPr/>
                <p14:nvPr/>
              </p14:nvContentPartPr>
              <p14:xfrm>
                <a:off x="4125766" y="4219380"/>
                <a:ext cx="37800" cy="159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3DAC38D-278C-40D9-9ED6-FAB70992F1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17126" y="4210740"/>
                  <a:ext cx="55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BD428C4-F044-4C5F-8C3E-867F0D1EC2A1}"/>
                    </a:ext>
                  </a:extLst>
                </p14:cNvPr>
                <p14:cNvContentPartPr/>
                <p14:nvPr/>
              </p14:nvContentPartPr>
              <p14:xfrm>
                <a:off x="4207846" y="4127940"/>
                <a:ext cx="100080" cy="1177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BD428C4-F044-4C5F-8C3E-867F0D1EC2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99206" y="4119300"/>
                  <a:ext cx="117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1C086E1-FBC1-4FD7-BCBA-32CEC25C02EA}"/>
                    </a:ext>
                  </a:extLst>
                </p14:cNvPr>
                <p14:cNvContentPartPr/>
                <p14:nvPr/>
              </p14:nvContentPartPr>
              <p14:xfrm>
                <a:off x="4303606" y="4083660"/>
                <a:ext cx="194760" cy="172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1C086E1-FBC1-4FD7-BCBA-32CEC25C02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94606" y="4075020"/>
                  <a:ext cx="21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BBD8A87-7078-44F8-A1A0-E7DE5CEA32D7}"/>
                    </a:ext>
                  </a:extLst>
                </p14:cNvPr>
                <p14:cNvContentPartPr/>
                <p14:nvPr/>
              </p14:nvContentPartPr>
              <p14:xfrm>
                <a:off x="4442206" y="4022100"/>
                <a:ext cx="209160" cy="1278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BBD8A87-7078-44F8-A1A0-E7DE5CEA32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33566" y="4013460"/>
                  <a:ext cx="22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38B84C7-3662-47A4-8DF4-ECD11944B7A8}"/>
                    </a:ext>
                  </a:extLst>
                </p14:cNvPr>
                <p14:cNvContentPartPr/>
                <p14:nvPr/>
              </p14:nvContentPartPr>
              <p14:xfrm>
                <a:off x="4694926" y="3940020"/>
                <a:ext cx="109080" cy="1850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38B84C7-3662-47A4-8DF4-ECD11944B7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85926" y="3931380"/>
                  <a:ext cx="126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23FF173-0B7E-4EDA-BE19-B47A75EA4044}"/>
                    </a:ext>
                  </a:extLst>
                </p14:cNvPr>
                <p14:cNvContentPartPr/>
                <p14:nvPr/>
              </p14:nvContentPartPr>
              <p14:xfrm>
                <a:off x="4764406" y="3886740"/>
                <a:ext cx="249840" cy="1569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23FF173-0B7E-4EDA-BE19-B47A75EA40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55406" y="3877740"/>
                  <a:ext cx="267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9554607-A035-46F8-9FC3-E69B3A1E6507}"/>
                    </a:ext>
                  </a:extLst>
                </p14:cNvPr>
                <p14:cNvContentPartPr/>
                <p14:nvPr/>
              </p14:nvContentPartPr>
              <p14:xfrm>
                <a:off x="5079406" y="3817260"/>
                <a:ext cx="22320" cy="178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9554607-A035-46F8-9FC3-E69B3A1E65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70406" y="3808620"/>
                  <a:ext cx="39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359B002-E13F-42A9-BF4F-81183F28C851}"/>
                    </a:ext>
                  </a:extLst>
                </p14:cNvPr>
                <p14:cNvContentPartPr/>
                <p14:nvPr/>
              </p14:nvContentPartPr>
              <p14:xfrm>
                <a:off x="4386046" y="4625820"/>
                <a:ext cx="186480" cy="180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359B002-E13F-42A9-BF4F-81183F28C8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7046" y="4617180"/>
                  <a:ext cx="204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CAE6D5C-CA57-4792-AC12-1AD3B63BA217}"/>
                    </a:ext>
                  </a:extLst>
                </p14:cNvPr>
                <p14:cNvContentPartPr/>
                <p14:nvPr/>
              </p14:nvContentPartPr>
              <p14:xfrm>
                <a:off x="4595566" y="4499820"/>
                <a:ext cx="86040" cy="221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CAE6D5C-CA57-4792-AC12-1AD3B63BA2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86566" y="4490820"/>
                  <a:ext cx="10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2D81BF4-9479-4962-8B5B-5E94CA50CAD7}"/>
                    </a:ext>
                  </a:extLst>
                </p14:cNvPr>
                <p14:cNvContentPartPr/>
                <p14:nvPr/>
              </p14:nvContentPartPr>
              <p14:xfrm>
                <a:off x="4732006" y="4479660"/>
                <a:ext cx="15480" cy="195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2D81BF4-9479-4962-8B5B-5E94CA50CA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23006" y="4470660"/>
                  <a:ext cx="331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E742591-16EF-4EC6-839F-50B0FC8A0412}"/>
                    </a:ext>
                  </a:extLst>
                </p14:cNvPr>
                <p14:cNvContentPartPr/>
                <p14:nvPr/>
              </p14:nvContentPartPr>
              <p14:xfrm>
                <a:off x="4661446" y="4508460"/>
                <a:ext cx="81360" cy="619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E742591-16EF-4EC6-839F-50B0FC8A04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52806" y="4499460"/>
                  <a:ext cx="99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17E34D1-3DE5-4E89-A3BC-5DEE45393F02}"/>
                    </a:ext>
                  </a:extLst>
                </p14:cNvPr>
                <p14:cNvContentPartPr/>
                <p14:nvPr/>
              </p14:nvContentPartPr>
              <p14:xfrm>
                <a:off x="4735966" y="4486140"/>
                <a:ext cx="123480" cy="56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17E34D1-3DE5-4E89-A3BC-5DEE45393F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27326" y="4477140"/>
                  <a:ext cx="141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CDCBE6E-F93D-49F8-9AF0-8EBF17C7C5ED}"/>
                    </a:ext>
                  </a:extLst>
                </p14:cNvPr>
                <p14:cNvContentPartPr/>
                <p14:nvPr/>
              </p14:nvContentPartPr>
              <p14:xfrm>
                <a:off x="4746766" y="4569300"/>
                <a:ext cx="145800" cy="47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CDCBE6E-F93D-49F8-9AF0-8EBF17C7C5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38126" y="4560300"/>
                  <a:ext cx="1634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F482AC0-9670-4DE0-A18D-43F816B2E80E}"/>
                    </a:ext>
                  </a:extLst>
                </p14:cNvPr>
                <p14:cNvContentPartPr/>
                <p14:nvPr/>
              </p14:nvContentPartPr>
              <p14:xfrm>
                <a:off x="4848646" y="4599540"/>
                <a:ext cx="36720" cy="98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F482AC0-9670-4DE0-A18D-43F816B2E80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40006" y="4590900"/>
                  <a:ext cx="54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B7787C4-5699-4473-BA80-DA52534271B6}"/>
                    </a:ext>
                  </a:extLst>
                </p14:cNvPr>
                <p14:cNvContentPartPr/>
                <p14:nvPr/>
              </p14:nvContentPartPr>
              <p14:xfrm>
                <a:off x="4892566" y="4456620"/>
                <a:ext cx="87840" cy="211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B7787C4-5699-4473-BA80-DA52534271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3566" y="4447620"/>
                  <a:ext cx="10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43D8050-6738-44EB-81DA-0C2EFEA8167A}"/>
                    </a:ext>
                  </a:extLst>
                </p14:cNvPr>
                <p14:cNvContentPartPr/>
                <p14:nvPr/>
              </p14:nvContentPartPr>
              <p14:xfrm>
                <a:off x="4969246" y="4311900"/>
                <a:ext cx="263160" cy="2001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43D8050-6738-44EB-81DA-0C2EFEA816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60606" y="4303260"/>
                  <a:ext cx="280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A894FF6-6101-4734-A627-AF317C7D5A53}"/>
                    </a:ext>
                  </a:extLst>
                </p14:cNvPr>
                <p14:cNvContentPartPr/>
                <p14:nvPr/>
              </p14:nvContentPartPr>
              <p14:xfrm>
                <a:off x="5108566" y="4491540"/>
                <a:ext cx="126360" cy="128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A894FF6-6101-4734-A627-AF317C7D5A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99926" y="4482900"/>
                  <a:ext cx="144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4A953D6-5D11-429A-8A9F-D99DCED026DF}"/>
                    </a:ext>
                  </a:extLst>
                </p14:cNvPr>
                <p14:cNvContentPartPr/>
                <p14:nvPr/>
              </p14:nvContentPartPr>
              <p14:xfrm>
                <a:off x="5294686" y="4518180"/>
                <a:ext cx="41040" cy="12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4A953D6-5D11-429A-8A9F-D99DCED026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86046" y="4509180"/>
                  <a:ext cx="58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96169D3-A1C3-4A2A-AD00-E689B5D290B4}"/>
                    </a:ext>
                  </a:extLst>
                </p14:cNvPr>
                <p14:cNvContentPartPr/>
                <p14:nvPr/>
              </p14:nvContentPartPr>
              <p14:xfrm>
                <a:off x="4310086" y="5286420"/>
                <a:ext cx="128880" cy="3492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96169D3-A1C3-4A2A-AD00-E689B5D290B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01086" y="5277420"/>
                  <a:ext cx="146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B7B1321-DE96-4AD9-B748-D26C5C2F4D15}"/>
                    </a:ext>
                  </a:extLst>
                </p14:cNvPr>
                <p14:cNvContentPartPr/>
                <p14:nvPr/>
              </p14:nvContentPartPr>
              <p14:xfrm>
                <a:off x="4514206" y="5337180"/>
                <a:ext cx="185760" cy="2372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B7B1321-DE96-4AD9-B748-D26C5C2F4D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05206" y="5328540"/>
                  <a:ext cx="203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BDB73DF-8F13-4185-8EAC-9E4AE04A9CD1}"/>
                    </a:ext>
                  </a:extLst>
                </p14:cNvPr>
                <p14:cNvContentPartPr/>
                <p14:nvPr/>
              </p14:nvContentPartPr>
              <p14:xfrm>
                <a:off x="4715086" y="5397300"/>
                <a:ext cx="136080" cy="828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BDB73DF-8F13-4185-8EAC-9E4AE04A9C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06086" y="5388660"/>
                  <a:ext cx="153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FF7DD720-8FD6-4E78-8CFD-6E5D07143020}"/>
                    </a:ext>
                  </a:extLst>
                </p14:cNvPr>
                <p14:cNvContentPartPr/>
                <p14:nvPr/>
              </p14:nvContentPartPr>
              <p14:xfrm>
                <a:off x="4889326" y="5147460"/>
                <a:ext cx="358200" cy="2782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FF7DD720-8FD6-4E78-8CFD-6E5D071430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80326" y="5138460"/>
                  <a:ext cx="375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9DB3B53-10B8-45A7-97F6-A95952116CE4}"/>
                    </a:ext>
                  </a:extLst>
                </p14:cNvPr>
                <p14:cNvContentPartPr/>
                <p14:nvPr/>
              </p14:nvContentPartPr>
              <p14:xfrm>
                <a:off x="5365606" y="5003820"/>
                <a:ext cx="318960" cy="162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9DB3B53-10B8-45A7-97F6-A95952116C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56966" y="4994820"/>
                  <a:ext cx="336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D77C0C-EC46-4EC8-80FF-60928AC3AFD1}"/>
                    </a:ext>
                  </a:extLst>
                </p14:cNvPr>
                <p14:cNvContentPartPr/>
                <p14:nvPr/>
              </p14:nvContentPartPr>
              <p14:xfrm>
                <a:off x="5762326" y="4933980"/>
                <a:ext cx="29160" cy="1702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D77C0C-EC46-4EC8-80FF-60928AC3AF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53686" y="4924980"/>
                  <a:ext cx="46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6A44D77-C482-4639-B45D-3518ACD8E423}"/>
                    </a:ext>
                  </a:extLst>
                </p14:cNvPr>
                <p14:cNvContentPartPr/>
                <p14:nvPr/>
              </p14:nvContentPartPr>
              <p14:xfrm>
                <a:off x="5797966" y="4894020"/>
                <a:ext cx="222840" cy="1656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6A44D77-C482-4639-B45D-3518ACD8E4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89326" y="4885020"/>
                  <a:ext cx="240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DCAB439-81A3-4345-A2BC-1E27FA162EF4}"/>
                    </a:ext>
                  </a:extLst>
                </p14:cNvPr>
                <p14:cNvContentPartPr/>
                <p14:nvPr/>
              </p14:nvContentPartPr>
              <p14:xfrm>
                <a:off x="6036646" y="4770180"/>
                <a:ext cx="151200" cy="1688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DCAB439-81A3-4345-A2BC-1E27FA162EF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27646" y="4761540"/>
                  <a:ext cx="168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B80A613-EA84-4A97-BD85-DF352B558CF0}"/>
                    </a:ext>
                  </a:extLst>
                </p14:cNvPr>
                <p14:cNvContentPartPr/>
                <p14:nvPr/>
              </p14:nvContentPartPr>
              <p14:xfrm>
                <a:off x="6233206" y="4695660"/>
                <a:ext cx="156600" cy="2300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B80A613-EA84-4A97-BD85-DF352B558C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4206" y="4687020"/>
                  <a:ext cx="174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B6B18BA-348B-4D31-8104-BF1A5CA7008E}"/>
                    </a:ext>
                  </a:extLst>
                </p14:cNvPr>
                <p14:cNvContentPartPr/>
                <p14:nvPr/>
              </p14:nvContentPartPr>
              <p14:xfrm>
                <a:off x="6632806" y="4411620"/>
                <a:ext cx="299880" cy="2768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B6B18BA-348B-4D31-8104-BF1A5CA700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24166" y="4402980"/>
                  <a:ext cx="317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211DA5A-D4FF-4825-BF48-8AE5177AF585}"/>
                    </a:ext>
                  </a:extLst>
                </p14:cNvPr>
                <p14:cNvContentPartPr/>
                <p14:nvPr/>
              </p14:nvContentPartPr>
              <p14:xfrm>
                <a:off x="6697606" y="4431780"/>
                <a:ext cx="375840" cy="1681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211DA5A-D4FF-4825-BF48-8AE5177AF5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88606" y="4423140"/>
                  <a:ext cx="393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1F0D6A7-BA24-48FB-B7A2-EE8FC420A44A}"/>
                    </a:ext>
                  </a:extLst>
                </p14:cNvPr>
                <p14:cNvContentPartPr/>
                <p14:nvPr/>
              </p14:nvContentPartPr>
              <p14:xfrm>
                <a:off x="6882286" y="4428540"/>
                <a:ext cx="98280" cy="194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1F0D6A7-BA24-48FB-B7A2-EE8FC420A44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73286" y="4419540"/>
                  <a:ext cx="115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4776E8D9-E810-402D-9D09-A5BD78914DD2}"/>
                    </a:ext>
                  </a:extLst>
                </p14:cNvPr>
                <p14:cNvContentPartPr/>
                <p14:nvPr/>
              </p14:nvContentPartPr>
              <p14:xfrm>
                <a:off x="6992806" y="4341060"/>
                <a:ext cx="452160" cy="2188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4776E8D9-E810-402D-9D09-A5BD78914D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83806" y="4332420"/>
                  <a:ext cx="469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396EC51-FDA2-4AB0-999F-F54A499DF433}"/>
                    </a:ext>
                  </a:extLst>
                </p14:cNvPr>
                <p14:cNvContentPartPr/>
                <p14:nvPr/>
              </p14:nvContentPartPr>
              <p14:xfrm>
                <a:off x="7433446" y="4195620"/>
                <a:ext cx="257400" cy="123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396EC51-FDA2-4AB0-999F-F54A499DF4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24806" y="4186980"/>
                  <a:ext cx="275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4518B393-618A-436C-B33D-D177D6713685}"/>
                    </a:ext>
                  </a:extLst>
                </p14:cNvPr>
                <p14:cNvContentPartPr/>
                <p14:nvPr/>
              </p14:nvContentPartPr>
              <p14:xfrm>
                <a:off x="7482406" y="4068900"/>
                <a:ext cx="201960" cy="3103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4518B393-618A-436C-B33D-D177D67136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73406" y="4059900"/>
                  <a:ext cx="219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0D96288-F9F9-4AAF-B36A-4574EFC756B2}"/>
                    </a:ext>
                  </a:extLst>
                </p14:cNvPr>
                <p14:cNvContentPartPr/>
                <p14:nvPr/>
              </p14:nvContentPartPr>
              <p14:xfrm>
                <a:off x="7704166" y="4008060"/>
                <a:ext cx="514440" cy="2635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0D96288-F9F9-4AAF-B36A-4574EFC756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95526" y="3999060"/>
                  <a:ext cx="532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88F9EB8-D07F-4B91-A549-05C571B6088C}"/>
                    </a:ext>
                  </a:extLst>
                </p14:cNvPr>
                <p14:cNvContentPartPr/>
                <p14:nvPr/>
              </p14:nvContentPartPr>
              <p14:xfrm>
                <a:off x="6389086" y="5171940"/>
                <a:ext cx="152280" cy="518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88F9EB8-D07F-4B91-A549-05C571B608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80086" y="5163300"/>
                  <a:ext cx="169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16E25A5-748D-4BD6-826C-DCB0846F5155}"/>
                    </a:ext>
                  </a:extLst>
                </p14:cNvPr>
                <p14:cNvContentPartPr/>
                <p14:nvPr/>
              </p14:nvContentPartPr>
              <p14:xfrm>
                <a:off x="6457126" y="5301540"/>
                <a:ext cx="134280" cy="66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16E25A5-748D-4BD6-826C-DCB0846F51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48486" y="5292900"/>
                  <a:ext cx="15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B674178-6147-4139-8325-7CCAD8DBC438}"/>
                    </a:ext>
                  </a:extLst>
                </p14:cNvPr>
                <p14:cNvContentPartPr/>
                <p14:nvPr/>
              </p14:nvContentPartPr>
              <p14:xfrm>
                <a:off x="6532366" y="5331780"/>
                <a:ext cx="120960" cy="457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B674178-6147-4139-8325-7CCAD8DBC4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23726" y="5322780"/>
                  <a:ext cx="138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B3D2803-B187-4E88-9591-AA961E14F5A2}"/>
                    </a:ext>
                  </a:extLst>
                </p14:cNvPr>
                <p14:cNvContentPartPr/>
                <p14:nvPr/>
              </p14:nvContentPartPr>
              <p14:xfrm>
                <a:off x="6719926" y="5162580"/>
                <a:ext cx="89280" cy="1278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B3D2803-B187-4E88-9591-AA961E14F5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10926" y="5153940"/>
                  <a:ext cx="106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9540BEA-7BE2-4901-B60D-5AA5EEEBABD6}"/>
                    </a:ext>
                  </a:extLst>
                </p14:cNvPr>
                <p14:cNvContentPartPr/>
                <p14:nvPr/>
              </p14:nvContentPartPr>
              <p14:xfrm>
                <a:off x="6627766" y="5369220"/>
                <a:ext cx="279720" cy="1306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9540BEA-7BE2-4901-B60D-5AA5EEEBAB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19126" y="5360220"/>
                  <a:ext cx="297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2A6F06A-5CD0-47C4-A56E-AE7C6E0DAB2C}"/>
                    </a:ext>
                  </a:extLst>
                </p14:cNvPr>
                <p14:cNvContentPartPr/>
                <p14:nvPr/>
              </p14:nvContentPartPr>
              <p14:xfrm>
                <a:off x="6895246" y="5197140"/>
                <a:ext cx="94680" cy="1098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2A6F06A-5CD0-47C4-A56E-AE7C6E0DAB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86246" y="5188500"/>
                  <a:ext cx="11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223F78E-38AD-4D29-A165-1BF913A5BCD2}"/>
                    </a:ext>
                  </a:extLst>
                </p14:cNvPr>
                <p14:cNvContentPartPr/>
                <p14:nvPr/>
              </p14:nvContentPartPr>
              <p14:xfrm>
                <a:off x="7054726" y="5070420"/>
                <a:ext cx="96480" cy="2750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223F78E-38AD-4D29-A165-1BF913A5BC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46086" y="5061420"/>
                  <a:ext cx="114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750BF73-D0A6-4CC4-9C41-38EB3E17A4E4}"/>
                    </a:ext>
                  </a:extLst>
                </p14:cNvPr>
                <p14:cNvContentPartPr/>
                <p14:nvPr/>
              </p14:nvContentPartPr>
              <p14:xfrm>
                <a:off x="7086046" y="5108220"/>
                <a:ext cx="179280" cy="738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750BF73-D0A6-4CC4-9C41-38EB3E17A4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77406" y="5099580"/>
                  <a:ext cx="196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65117A3-AB74-424A-9756-CE20A9ADD2CB}"/>
                    </a:ext>
                  </a:extLst>
                </p14:cNvPr>
                <p14:cNvContentPartPr/>
                <p14:nvPr/>
              </p14:nvContentPartPr>
              <p14:xfrm>
                <a:off x="7304206" y="4887540"/>
                <a:ext cx="53280" cy="1918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65117A3-AB74-424A-9756-CE20A9ADD2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95206" y="4878900"/>
                  <a:ext cx="70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26F577E-17E0-4405-801B-14D7641598F2}"/>
                    </a:ext>
                  </a:extLst>
                </p14:cNvPr>
                <p14:cNvContentPartPr/>
                <p14:nvPr/>
              </p14:nvContentPartPr>
              <p14:xfrm>
                <a:off x="7321486" y="4888980"/>
                <a:ext cx="165960" cy="2494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26F577E-17E0-4405-801B-14D7641598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12486" y="4880340"/>
                  <a:ext cx="183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19445313-F791-4BFF-B955-B2AC45A248E0}"/>
                    </a:ext>
                  </a:extLst>
                </p14:cNvPr>
                <p14:cNvContentPartPr/>
                <p14:nvPr/>
              </p14:nvContentPartPr>
              <p14:xfrm>
                <a:off x="7391686" y="5160060"/>
                <a:ext cx="158400" cy="1130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19445313-F791-4BFF-B955-B2AC45A248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82686" y="5151060"/>
                  <a:ext cx="176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ABB5F9C-15A3-4AB1-84C1-B0CF55712256}"/>
                    </a:ext>
                  </a:extLst>
                </p14:cNvPr>
                <p14:cNvContentPartPr/>
                <p14:nvPr/>
              </p14:nvContentPartPr>
              <p14:xfrm>
                <a:off x="7537126" y="4908060"/>
                <a:ext cx="352080" cy="1746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ABB5F9C-15A3-4AB1-84C1-B0CF557122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28486" y="4899060"/>
                  <a:ext cx="369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BCDD4ED-C934-4376-B40C-8E99D2E1E9FF}"/>
                    </a:ext>
                  </a:extLst>
                </p14:cNvPr>
                <p14:cNvContentPartPr/>
                <p14:nvPr/>
              </p14:nvContentPartPr>
              <p14:xfrm>
                <a:off x="7776886" y="5016420"/>
                <a:ext cx="79920" cy="227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BCDD4ED-C934-4376-B40C-8E99D2E1E9F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67886" y="5007420"/>
                  <a:ext cx="97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20360E0-BEAF-42FB-B06E-A367878E1017}"/>
                    </a:ext>
                  </a:extLst>
                </p14:cNvPr>
                <p14:cNvContentPartPr/>
                <p14:nvPr/>
              </p14:nvContentPartPr>
              <p14:xfrm>
                <a:off x="7821886" y="5010300"/>
                <a:ext cx="178560" cy="878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20360E0-BEAF-42FB-B06E-A367878E101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13246" y="5001660"/>
                  <a:ext cx="196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F02BC24-F514-4394-90F2-8BD9E5AE45EF}"/>
                    </a:ext>
                  </a:extLst>
                </p14:cNvPr>
                <p14:cNvContentPartPr/>
                <p14:nvPr/>
              </p14:nvContentPartPr>
              <p14:xfrm>
                <a:off x="8087566" y="4831740"/>
                <a:ext cx="24480" cy="2746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F02BC24-F514-4394-90F2-8BD9E5AE45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78566" y="4823100"/>
                  <a:ext cx="42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2B5ABB2-4FEF-4FCF-9F18-3FCF970F7F12}"/>
                    </a:ext>
                  </a:extLst>
                </p14:cNvPr>
                <p14:cNvContentPartPr/>
                <p14:nvPr/>
              </p14:nvContentPartPr>
              <p14:xfrm>
                <a:off x="8205286" y="4685940"/>
                <a:ext cx="262440" cy="577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2B5ABB2-4FEF-4FCF-9F18-3FCF970F7F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96646" y="4676940"/>
                  <a:ext cx="280080" cy="59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3390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BE0B6D-B5F7-411B-9A27-4F9E5D978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2" y="0"/>
            <a:ext cx="7619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61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38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1038" y="1899138"/>
            <a:ext cx="8543925" cy="4555140"/>
          </a:xfrm>
        </p:spPr>
        <p:txBody>
          <a:bodyPr/>
          <a:lstStyle/>
          <a:p>
            <a:r>
              <a:rPr kumimoji="1" lang="en-US" altLang="ko-KR" dirty="0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87" y="2541217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124781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630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5226774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903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754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437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https://github.com/tzutalin/labelImg</a:t>
            </a:r>
            <a:r>
              <a:rPr lang="ko-KR" altLang="en-US" dirty="0"/>
              <a:t> 를 사용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35562" y="6462174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95" y="4214919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4" y="2985685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25400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8100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490818" y="4572001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782756" y="4572001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39552" y="4568146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689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782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839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2755" y="4778222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67639" y="4786118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0042" y="4763432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988744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906581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689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84429-F3D9-4A3C-A6C3-2389EBD1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49147D-2928-4E1A-9EBC-E9E9ABCA7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48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35561" y="6462174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8" y="1738816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1C99A7-FFAF-4C1A-AE09-DDFD2C95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85505E-F46F-4505-8BE8-95529D4A6E97}"/>
              </a:ext>
            </a:extLst>
          </p:cNvPr>
          <p:cNvSpPr txBox="1"/>
          <p:nvPr/>
        </p:nvSpPr>
        <p:spPr>
          <a:xfrm>
            <a:off x="7251192" y="3035808"/>
            <a:ext cx="185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Classification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40140-1884-4582-BDB1-9818880EF9C0}"/>
              </a:ext>
            </a:extLst>
          </p:cNvPr>
          <p:cNvSpPr txBox="1"/>
          <p:nvPr/>
        </p:nvSpPr>
        <p:spPr>
          <a:xfrm>
            <a:off x="7333488" y="4837176"/>
            <a:ext cx="2315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Object detection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7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3B040B-1BDE-4DC5-97DB-88A5F358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6675"/>
            <a:ext cx="98679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2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9DAE2-265D-4722-86F4-F5C39DE8F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E3B38-E124-4D17-89D0-C7173D7C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1DD532-B47E-4CB8-B38C-730EB38AF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852487"/>
            <a:ext cx="92106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1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924</Words>
  <Application>Microsoft Office PowerPoint</Application>
  <PresentationFormat>A4 용지(210x297mm)</PresentationFormat>
  <Paragraphs>168</Paragraphs>
  <Slides>53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NanumSquare</vt:lpstr>
      <vt:lpstr>맑은 고딕</vt:lpstr>
      <vt:lpstr>Arial</vt:lpstr>
      <vt:lpstr>Calibri</vt:lpstr>
      <vt:lpstr>Calibri Light</vt:lpstr>
      <vt:lpstr>Office 테마</vt:lpstr>
      <vt:lpstr>Day 4</vt:lpstr>
      <vt:lpstr>얼굴인식</vt:lpstr>
      <vt:lpstr>오류</vt:lpstr>
      <vt:lpstr>텍스트 분류</vt:lpstr>
      <vt:lpstr>Object detection</vt:lpstr>
      <vt:lpstr>PowerPoint 프레젠테이션</vt:lpstr>
      <vt:lpstr>PowerPoint 프레젠테이션</vt:lpstr>
      <vt:lpstr>YOLO</vt:lpstr>
      <vt:lpstr>PowerPoint 프레젠테이션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PowerPoint 프레젠테이션</vt:lpstr>
      <vt:lpstr>PowerPoint 프레젠테이션</vt:lpstr>
      <vt:lpstr>Functional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4</dc:title>
  <dc:creator>Lee EunAh Agnes</dc:creator>
  <cp:lastModifiedBy>Lee EunAh Agnes</cp:lastModifiedBy>
  <cp:revision>21</cp:revision>
  <dcterms:created xsi:type="dcterms:W3CDTF">2020-06-24T02:06:21Z</dcterms:created>
  <dcterms:modified xsi:type="dcterms:W3CDTF">2020-06-24T07:45:16Z</dcterms:modified>
</cp:coreProperties>
</file>